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65" r:id="rId1"/>
  </p:sldMasterIdLst>
  <p:notesMasterIdLst>
    <p:notesMasterId r:id="rId75"/>
  </p:notesMasterIdLst>
  <p:handoutMasterIdLst>
    <p:handoutMasterId r:id="rId76"/>
  </p:handoutMasterIdLst>
  <p:sldIdLst>
    <p:sldId id="425" r:id="rId2"/>
    <p:sldId id="409" r:id="rId3"/>
    <p:sldId id="380" r:id="rId4"/>
    <p:sldId id="372" r:id="rId5"/>
    <p:sldId id="374" r:id="rId6"/>
    <p:sldId id="356" r:id="rId7"/>
    <p:sldId id="375" r:id="rId8"/>
    <p:sldId id="376" r:id="rId9"/>
    <p:sldId id="377" r:id="rId10"/>
    <p:sldId id="357" r:id="rId11"/>
    <p:sldId id="386" r:id="rId12"/>
    <p:sldId id="383" r:id="rId13"/>
    <p:sldId id="420" r:id="rId14"/>
    <p:sldId id="421" r:id="rId15"/>
    <p:sldId id="424" r:id="rId16"/>
    <p:sldId id="417" r:id="rId17"/>
    <p:sldId id="418" r:id="rId18"/>
    <p:sldId id="384" r:id="rId19"/>
    <p:sldId id="387" r:id="rId20"/>
    <p:sldId id="306" r:id="rId21"/>
    <p:sldId id="279" r:id="rId22"/>
    <p:sldId id="381" r:id="rId23"/>
    <p:sldId id="281" r:id="rId24"/>
    <p:sldId id="324" r:id="rId25"/>
    <p:sldId id="411" r:id="rId26"/>
    <p:sldId id="314" r:id="rId27"/>
    <p:sldId id="350" r:id="rId28"/>
    <p:sldId id="352" r:id="rId29"/>
    <p:sldId id="353" r:id="rId30"/>
    <p:sldId id="354" r:id="rId31"/>
    <p:sldId id="379" r:id="rId32"/>
    <p:sldId id="323" r:id="rId33"/>
    <p:sldId id="363" r:id="rId34"/>
    <p:sldId id="403" r:id="rId35"/>
    <p:sldId id="364" r:id="rId36"/>
    <p:sldId id="365" r:id="rId37"/>
    <p:sldId id="395" r:id="rId38"/>
    <p:sldId id="404" r:id="rId39"/>
    <p:sldId id="406" r:id="rId40"/>
    <p:sldId id="405" r:id="rId41"/>
    <p:sldId id="398" r:id="rId42"/>
    <p:sldId id="366" r:id="rId43"/>
    <p:sldId id="399" r:id="rId44"/>
    <p:sldId id="400" r:id="rId45"/>
    <p:sldId id="394" r:id="rId46"/>
    <p:sldId id="388" r:id="rId47"/>
    <p:sldId id="389" r:id="rId48"/>
    <p:sldId id="390" r:id="rId49"/>
    <p:sldId id="391" r:id="rId50"/>
    <p:sldId id="414" r:id="rId51"/>
    <p:sldId id="341" r:id="rId52"/>
    <p:sldId id="327" r:id="rId53"/>
    <p:sldId id="402" r:id="rId54"/>
    <p:sldId id="328" r:id="rId55"/>
    <p:sldId id="348" r:id="rId56"/>
    <p:sldId id="329" r:id="rId57"/>
    <p:sldId id="349" r:id="rId58"/>
    <p:sldId id="423" r:id="rId59"/>
    <p:sldId id="378" r:id="rId60"/>
    <p:sldId id="342" r:id="rId61"/>
    <p:sldId id="416" r:id="rId62"/>
    <p:sldId id="331" r:id="rId63"/>
    <p:sldId id="332" r:id="rId64"/>
    <p:sldId id="334" r:id="rId65"/>
    <p:sldId id="335" r:id="rId66"/>
    <p:sldId id="259" r:id="rId67"/>
    <p:sldId id="284" r:id="rId68"/>
    <p:sldId id="408" r:id="rId69"/>
    <p:sldId id="413" r:id="rId70"/>
    <p:sldId id="294" r:id="rId71"/>
    <p:sldId id="340" r:id="rId72"/>
    <p:sldId id="412" r:id="rId73"/>
    <p:sldId id="410" r:id="rId74"/>
  </p:sldIdLst>
  <p:sldSz cx="9144000" cy="6858000" type="screen4x3"/>
  <p:notesSz cx="10020300" cy="68881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409" autoAdjust="0"/>
  </p:normalViewPr>
  <p:slideViewPr>
    <p:cSldViewPr>
      <p:cViewPr varScale="1">
        <p:scale>
          <a:sx n="67" d="100"/>
          <a:sy n="67" d="100"/>
        </p:scale>
        <p:origin x="11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CF1E128A-9B81-4010-94BD-A7007FC45BE2}"/>
              </a:ext>
            </a:extLst>
          </p:cNvPr>
          <p:cNvSpPr>
            <a:spLocks noGrp="1" noChangeArrowheads="1"/>
          </p:cNvSpPr>
          <p:nvPr>
            <p:ph type="hdr" sz="quarter"/>
          </p:nvPr>
        </p:nvSpPr>
        <p:spPr bwMode="auto">
          <a:xfrm>
            <a:off x="0" y="0"/>
            <a:ext cx="4341813"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8067" name="Rectangle 3">
            <a:extLst>
              <a:ext uri="{FF2B5EF4-FFF2-40B4-BE49-F238E27FC236}">
                <a16:creationId xmlns:a16="http://schemas.microsoft.com/office/drawing/2014/main" xmlns="" id="{4493263D-5104-4B1F-9897-4110D0D93EDE}"/>
              </a:ext>
            </a:extLst>
          </p:cNvPr>
          <p:cNvSpPr>
            <a:spLocks noGrp="1" noChangeArrowheads="1"/>
          </p:cNvSpPr>
          <p:nvPr>
            <p:ph type="dt" sz="quarter" idx="1"/>
          </p:nvPr>
        </p:nvSpPr>
        <p:spPr bwMode="auto">
          <a:xfrm>
            <a:off x="5676900" y="0"/>
            <a:ext cx="4341813"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31F97A8D-1435-4479-8101-6777E9B47FD5}" type="datetimeFigureOut">
              <a:rPr lang="en-US"/>
              <a:pPr>
                <a:defRPr/>
              </a:pPr>
              <a:t>1/28/2020</a:t>
            </a:fld>
            <a:endParaRPr lang="en-US"/>
          </a:p>
        </p:txBody>
      </p:sp>
      <p:sp>
        <p:nvSpPr>
          <p:cNvPr id="88068" name="Rectangle 4">
            <a:extLst>
              <a:ext uri="{FF2B5EF4-FFF2-40B4-BE49-F238E27FC236}">
                <a16:creationId xmlns:a16="http://schemas.microsoft.com/office/drawing/2014/main" xmlns="" id="{7AA1D308-26A4-47D5-AE1E-51255D3C3B73}"/>
              </a:ext>
            </a:extLst>
          </p:cNvPr>
          <p:cNvSpPr>
            <a:spLocks noGrp="1" noChangeArrowheads="1"/>
          </p:cNvSpPr>
          <p:nvPr>
            <p:ph type="ftr" sz="quarter" idx="2"/>
          </p:nvPr>
        </p:nvSpPr>
        <p:spPr bwMode="auto">
          <a:xfrm>
            <a:off x="0" y="6542088"/>
            <a:ext cx="4341813"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8069" name="Rectangle 5">
            <a:extLst>
              <a:ext uri="{FF2B5EF4-FFF2-40B4-BE49-F238E27FC236}">
                <a16:creationId xmlns:a16="http://schemas.microsoft.com/office/drawing/2014/main" xmlns="" id="{3D4ECBF3-DE72-4E5C-8389-B43A7FECA7C2}"/>
              </a:ext>
            </a:extLst>
          </p:cNvPr>
          <p:cNvSpPr>
            <a:spLocks noGrp="1" noChangeArrowheads="1"/>
          </p:cNvSpPr>
          <p:nvPr>
            <p:ph type="sldNum" sz="quarter" idx="3"/>
          </p:nvPr>
        </p:nvSpPr>
        <p:spPr bwMode="auto">
          <a:xfrm>
            <a:off x="5676900" y="6542088"/>
            <a:ext cx="4341813"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28E36C8-19C4-45CE-8374-A9FE57E91B8D}" type="slidenum">
              <a:rPr lang="en-US"/>
              <a:pPr>
                <a:defRPr/>
              </a:pPr>
              <a:t>‹#›</a:t>
            </a:fld>
            <a:endParaRPr lang="en-US"/>
          </a:p>
        </p:txBody>
      </p:sp>
    </p:spTree>
    <p:extLst>
      <p:ext uri="{BB962C8B-B14F-4D97-AF65-F5344CB8AC3E}">
        <p14:creationId xmlns:p14="http://schemas.microsoft.com/office/powerpoint/2010/main" val="19681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EF3239-62F6-44A0-9DDC-A8FF5A6A0A58}"/>
              </a:ext>
            </a:extLst>
          </p:cNvPr>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268330F8-163F-454A-A270-92E6F570E86E}"/>
              </a:ext>
            </a:extLst>
          </p:cNvPr>
          <p:cNvSpPr>
            <a:spLocks noGrp="1"/>
          </p:cNvSpPr>
          <p:nvPr>
            <p:ph type="dt" idx="1"/>
          </p:nvPr>
        </p:nvSpPr>
        <p:spPr>
          <a:xfrm>
            <a:off x="5676900" y="0"/>
            <a:ext cx="4341813" cy="346075"/>
          </a:xfrm>
          <a:prstGeom prst="rect">
            <a:avLst/>
          </a:prstGeom>
        </p:spPr>
        <p:txBody>
          <a:bodyPr vert="horz" lIns="91440" tIns="45720" rIns="91440" bIns="45720" rtlCol="0"/>
          <a:lstStyle>
            <a:lvl1pPr algn="r">
              <a:defRPr sz="1200"/>
            </a:lvl1pPr>
          </a:lstStyle>
          <a:p>
            <a:pPr>
              <a:defRPr/>
            </a:pPr>
            <a:fld id="{8A3FB7EE-AA11-4122-A2CF-50FA4EC6A3C0}" type="datetimeFigureOut">
              <a:rPr lang="en-US"/>
              <a:pPr>
                <a:defRPr/>
              </a:pPr>
              <a:t>1/28/2020</a:t>
            </a:fld>
            <a:endParaRPr lang="en-US"/>
          </a:p>
        </p:txBody>
      </p:sp>
      <p:sp>
        <p:nvSpPr>
          <p:cNvPr id="4" name="Slide Image Placeholder 3">
            <a:extLst>
              <a:ext uri="{FF2B5EF4-FFF2-40B4-BE49-F238E27FC236}">
                <a16:creationId xmlns:a16="http://schemas.microsoft.com/office/drawing/2014/main" xmlns="" id="{9028CF47-E8A2-4E2F-BEA9-162FE9846F26}"/>
              </a:ext>
            </a:extLst>
          </p:cNvPr>
          <p:cNvSpPr>
            <a:spLocks noGrp="1" noRot="1" noChangeAspect="1"/>
          </p:cNvSpPr>
          <p:nvPr>
            <p:ph type="sldImg" idx="2"/>
          </p:nvPr>
        </p:nvSpPr>
        <p:spPr>
          <a:xfrm>
            <a:off x="3460750" y="862013"/>
            <a:ext cx="3098800" cy="2324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AF534FAB-31A8-4B26-BCD8-44B648D0413F}"/>
              </a:ext>
            </a:extLst>
          </p:cNvPr>
          <p:cNvSpPr>
            <a:spLocks noGrp="1"/>
          </p:cNvSpPr>
          <p:nvPr>
            <p:ph type="body" sz="quarter" idx="3"/>
          </p:nvPr>
        </p:nvSpPr>
        <p:spPr>
          <a:xfrm>
            <a:off x="1001713" y="3314700"/>
            <a:ext cx="8016875" cy="2711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CA31C75-8B45-441A-844E-ED3FD790B853}"/>
              </a:ext>
            </a:extLst>
          </p:cNvPr>
          <p:cNvSpPr>
            <a:spLocks noGrp="1"/>
          </p:cNvSpPr>
          <p:nvPr>
            <p:ph type="ftr" sz="quarter" idx="4"/>
          </p:nvPr>
        </p:nvSpPr>
        <p:spPr>
          <a:xfrm>
            <a:off x="0" y="6542088"/>
            <a:ext cx="4341813" cy="3460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A904060A-6AE2-464F-A945-95FBCE6C03E2}"/>
              </a:ext>
            </a:extLst>
          </p:cNvPr>
          <p:cNvSpPr>
            <a:spLocks noGrp="1"/>
          </p:cNvSpPr>
          <p:nvPr>
            <p:ph type="sldNum" sz="quarter" idx="5"/>
          </p:nvPr>
        </p:nvSpPr>
        <p:spPr>
          <a:xfrm>
            <a:off x="5676900" y="6542088"/>
            <a:ext cx="4341813" cy="346075"/>
          </a:xfrm>
          <a:prstGeom prst="rect">
            <a:avLst/>
          </a:prstGeom>
        </p:spPr>
        <p:txBody>
          <a:bodyPr vert="horz" lIns="91440" tIns="45720" rIns="91440" bIns="45720" rtlCol="0" anchor="b"/>
          <a:lstStyle>
            <a:lvl1pPr algn="r">
              <a:defRPr sz="1200"/>
            </a:lvl1pPr>
          </a:lstStyle>
          <a:p>
            <a:pPr>
              <a:defRPr/>
            </a:pPr>
            <a:fld id="{CECEBAB3-D4FD-437A-AF2F-96D4C9A94704}" type="slidenum">
              <a:rPr lang="en-US"/>
              <a:pPr>
                <a:defRPr/>
              </a:pPr>
              <a:t>‹#›</a:t>
            </a:fld>
            <a:endParaRPr lang="en-US"/>
          </a:p>
        </p:txBody>
      </p:sp>
    </p:spTree>
    <p:extLst>
      <p:ext uri="{BB962C8B-B14F-4D97-AF65-F5344CB8AC3E}">
        <p14:creationId xmlns:p14="http://schemas.microsoft.com/office/powerpoint/2010/main" val="259570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E7EB737E-CB7B-4D96-BB40-502CC319F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C69BBDAB-9DB8-4548-AA9A-79AA7BDA7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xmlns="" id="{2E9C0EC4-2D3C-40BB-8538-88687DA145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28085A-96C5-4402-AA4D-301A93386C64}" type="slidenum">
              <a:rPr lang="en-US" altLang="en-US" smtClean="0"/>
              <a:pPr/>
              <a:t>1</a:t>
            </a:fld>
            <a:endParaRPr lang="en-US" altLang="en-US"/>
          </a:p>
        </p:txBody>
      </p:sp>
    </p:spTree>
    <p:extLst>
      <p:ext uri="{BB962C8B-B14F-4D97-AF65-F5344CB8AC3E}">
        <p14:creationId xmlns:p14="http://schemas.microsoft.com/office/powerpoint/2010/main" val="294184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92C81679-2F44-425A-A446-FAB3A7ED3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28D80375-205C-45E7-9E0D-C0C9D12A23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xmlns="" id="{A8524320-EBCA-40E3-9649-4C8974EBC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55839-C665-43C6-B2B8-F83BB7944F30}" type="slidenum">
              <a:rPr lang="en-US" altLang="en-US" smtClean="0"/>
              <a:pPr/>
              <a:t>26</a:t>
            </a:fld>
            <a:endParaRPr lang="en-US" altLang="en-US"/>
          </a:p>
        </p:txBody>
      </p:sp>
    </p:spTree>
    <p:extLst>
      <p:ext uri="{BB962C8B-B14F-4D97-AF65-F5344CB8AC3E}">
        <p14:creationId xmlns:p14="http://schemas.microsoft.com/office/powerpoint/2010/main" val="5722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B8D5C8C4-B6EF-4C57-A52C-5CC43285F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C5EA5AB8-EBEA-46B6-A2A3-ADF02B049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xmlns="" id="{F2876681-139A-425A-88D8-B6E71487D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B14C3-23AE-4AFE-9659-52729231E171}" type="slidenum">
              <a:rPr lang="en-US" altLang="en-US" smtClean="0"/>
              <a:pPr/>
              <a:t>32</a:t>
            </a:fld>
            <a:endParaRPr lang="en-US" altLang="en-US"/>
          </a:p>
        </p:txBody>
      </p:sp>
    </p:spTree>
    <p:extLst>
      <p:ext uri="{BB962C8B-B14F-4D97-AF65-F5344CB8AC3E}">
        <p14:creationId xmlns:p14="http://schemas.microsoft.com/office/powerpoint/2010/main" val="3306581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6352832E-EDE8-4F18-885D-31E774FA3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871C4DA3-6E4B-4EAC-B6B8-67D06DD93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xmlns="" id="{5F3FD3CD-61E7-4DDB-B078-80CDC07549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B651D8-F61E-4CDE-86E3-70FC52371A6A}" type="slidenum">
              <a:rPr lang="en-US" altLang="en-US" smtClean="0"/>
              <a:pPr/>
              <a:t>45</a:t>
            </a:fld>
            <a:endParaRPr lang="en-US" altLang="en-US"/>
          </a:p>
        </p:txBody>
      </p:sp>
    </p:spTree>
    <p:extLst>
      <p:ext uri="{BB962C8B-B14F-4D97-AF65-F5344CB8AC3E}">
        <p14:creationId xmlns:p14="http://schemas.microsoft.com/office/powerpoint/2010/main" val="119449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54CF6DD1-15A5-4D00-BF1A-8AAF8802D112}"/>
              </a:ext>
            </a:extLst>
          </p:cNvPr>
          <p:cNvSpPr>
            <a:spLocks noGrp="1" noRot="1" noChangeAspect="1" noTextEdit="1"/>
          </p:cNvSpPr>
          <p:nvPr>
            <p:ph type="sldImg"/>
          </p:nvPr>
        </p:nvSpPr>
        <p:spPr bwMode="auto">
          <a:xfrm>
            <a:off x="3460750" y="862013"/>
            <a:ext cx="3098800" cy="2324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9BAE6BF7-88B0-43C3-BD0C-C8A2FFCBA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xmlns="" id="{89D05506-B3C9-4255-B809-40154EBAAA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BF5BBA-E764-4FF0-B89D-CEC60A3FE7D6}" type="slidenum">
              <a:rPr lang="en-US" altLang="en-US" smtClean="0"/>
              <a:pPr/>
              <a:t>46</a:t>
            </a:fld>
            <a:endParaRPr lang="en-US" altLang="en-US"/>
          </a:p>
        </p:txBody>
      </p:sp>
    </p:spTree>
    <p:extLst>
      <p:ext uri="{BB962C8B-B14F-4D97-AF65-F5344CB8AC3E}">
        <p14:creationId xmlns:p14="http://schemas.microsoft.com/office/powerpoint/2010/main" val="417830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43819CC-1598-4A43-BC4D-17EAEC845DB7}"/>
              </a:ext>
            </a:extLst>
          </p:cNvPr>
          <p:cNvSpPr>
            <a:spLocks noGrp="1" noRot="1" noChangeAspect="1" noTextEdit="1"/>
          </p:cNvSpPr>
          <p:nvPr>
            <p:ph type="sldImg"/>
          </p:nvPr>
        </p:nvSpPr>
        <p:spPr bwMode="auto">
          <a:xfrm>
            <a:off x="3460750" y="862013"/>
            <a:ext cx="3098800" cy="2324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E6B2C7DB-E86A-4C09-8434-DF3A4807A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xmlns="" id="{D196F351-A806-4FFD-82B2-C44BCC24D1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EC7B88-E371-4FD3-91BF-DB8271E4078F}" type="slidenum">
              <a:rPr lang="en-US" altLang="en-US" smtClean="0"/>
              <a:pPr/>
              <a:t>47</a:t>
            </a:fld>
            <a:endParaRPr lang="en-US" altLang="en-US"/>
          </a:p>
        </p:txBody>
      </p:sp>
    </p:spTree>
    <p:extLst>
      <p:ext uri="{BB962C8B-B14F-4D97-AF65-F5344CB8AC3E}">
        <p14:creationId xmlns:p14="http://schemas.microsoft.com/office/powerpoint/2010/main" val="52661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31DBF624-AE4F-43FE-A848-D35099E9F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4B9C0F02-F97D-44E5-BB9B-EFC52CA260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xmlns="" id="{436B3211-7F6C-4860-A4E4-550A7C25B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8255C-9BC4-4E83-9FCD-AE06D03482A4}" type="slidenum">
              <a:rPr lang="en-US" altLang="en-US" smtClean="0"/>
              <a:pPr/>
              <a:t>51</a:t>
            </a:fld>
            <a:endParaRPr lang="en-US" altLang="en-US"/>
          </a:p>
        </p:txBody>
      </p:sp>
    </p:spTree>
    <p:extLst>
      <p:ext uri="{BB962C8B-B14F-4D97-AF65-F5344CB8AC3E}">
        <p14:creationId xmlns:p14="http://schemas.microsoft.com/office/powerpoint/2010/main" val="77624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214AF6AD-61E9-4074-9B19-7B454A06B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620052DE-7A29-4919-B128-ABE1FF3FF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F4807E26-AF5E-45E8-9B1D-5DA8F9FEC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DD95D2-DAF3-480E-B43A-272EC8609D31}" type="slidenum">
              <a:rPr lang="en-US" altLang="en-US" smtClean="0"/>
              <a:pPr/>
              <a:t>52</a:t>
            </a:fld>
            <a:endParaRPr lang="en-US" altLang="en-US"/>
          </a:p>
        </p:txBody>
      </p:sp>
    </p:spTree>
    <p:extLst>
      <p:ext uri="{BB962C8B-B14F-4D97-AF65-F5344CB8AC3E}">
        <p14:creationId xmlns:p14="http://schemas.microsoft.com/office/powerpoint/2010/main" val="4019069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214AF6AD-61E9-4074-9B19-7B454A06B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620052DE-7A29-4919-B128-ABE1FF3FF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F4807E26-AF5E-45E8-9B1D-5DA8F9FEC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DD95D2-DAF3-480E-B43A-272EC8609D31}" type="slidenum">
              <a:rPr lang="en-US" altLang="en-US" smtClean="0"/>
              <a:pPr/>
              <a:t>53</a:t>
            </a:fld>
            <a:endParaRPr lang="en-US" altLang="en-US"/>
          </a:p>
        </p:txBody>
      </p:sp>
    </p:spTree>
    <p:extLst>
      <p:ext uri="{BB962C8B-B14F-4D97-AF65-F5344CB8AC3E}">
        <p14:creationId xmlns:p14="http://schemas.microsoft.com/office/powerpoint/2010/main" val="393672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9B3FF5FC-0029-4A4B-8AC4-F3224C65C6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xmlns="" id="{66CC636C-3F76-47D5-AFB6-D3B071DB1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xmlns="" id="{204CAE97-AB6A-46BA-BAB0-4F569FB473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856FEE-5EF9-48F0-9D97-7BE058E602E0}" type="slidenum">
              <a:rPr lang="en-US" altLang="en-US" smtClean="0"/>
              <a:pPr/>
              <a:t>54</a:t>
            </a:fld>
            <a:endParaRPr lang="en-US" altLang="en-US"/>
          </a:p>
        </p:txBody>
      </p:sp>
    </p:spTree>
    <p:extLst>
      <p:ext uri="{BB962C8B-B14F-4D97-AF65-F5344CB8AC3E}">
        <p14:creationId xmlns:p14="http://schemas.microsoft.com/office/powerpoint/2010/main" val="59213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0B7485AC-AE45-4588-B472-197005C75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6B7F3F8A-2466-4467-B8C5-D8061F813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xmlns="" id="{C29318AB-2BDF-43C1-A239-7251399B2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6ED2AF-4FA9-434B-86C4-72BC0008CD30}" type="slidenum">
              <a:rPr lang="en-US" altLang="en-US" smtClean="0"/>
              <a:pPr/>
              <a:t>56</a:t>
            </a:fld>
            <a:endParaRPr lang="en-US" altLang="en-US"/>
          </a:p>
        </p:txBody>
      </p:sp>
    </p:spTree>
    <p:extLst>
      <p:ext uri="{BB962C8B-B14F-4D97-AF65-F5344CB8AC3E}">
        <p14:creationId xmlns:p14="http://schemas.microsoft.com/office/powerpoint/2010/main" val="81345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E7EB737E-CB7B-4D96-BB40-502CC319F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C69BBDAB-9DB8-4548-AA9A-79AA7BDA7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xmlns="" id="{2E9C0EC4-2D3C-40BB-8538-88687DA145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28085A-96C5-4402-AA4D-301A93386C64}" type="slidenum">
              <a:rPr lang="en-US" altLang="en-US" smtClean="0"/>
              <a:pPr/>
              <a:t>3</a:t>
            </a:fld>
            <a:endParaRPr lang="en-US" altLang="en-US"/>
          </a:p>
        </p:txBody>
      </p:sp>
    </p:spTree>
    <p:extLst>
      <p:ext uri="{BB962C8B-B14F-4D97-AF65-F5344CB8AC3E}">
        <p14:creationId xmlns:p14="http://schemas.microsoft.com/office/powerpoint/2010/main" val="224206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D156D924-F63D-467C-827F-CF5AA20F92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B2F73BD6-DBC6-427D-921D-7297ED219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xmlns="" id="{11987D05-3875-474C-96D2-FBAE87166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42FFE0-F17A-4857-AE4B-4E2272E142C3}" type="slidenum">
              <a:rPr lang="en-US" altLang="en-US" smtClean="0"/>
              <a:pPr/>
              <a:t>60</a:t>
            </a:fld>
            <a:endParaRPr lang="en-US" altLang="en-US"/>
          </a:p>
        </p:txBody>
      </p:sp>
    </p:spTree>
    <p:extLst>
      <p:ext uri="{BB962C8B-B14F-4D97-AF65-F5344CB8AC3E}">
        <p14:creationId xmlns:p14="http://schemas.microsoft.com/office/powerpoint/2010/main" val="187822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366A63F2-065F-4FDA-BD13-2383FFC758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E5F84DAB-FCF4-46D8-AAF7-B97081DD8E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xmlns="" id="{FD367BC9-1072-4070-BBBA-0E3D2BA0A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A2E5F3-5BB7-437B-9E00-26CCC303E41F}" type="slidenum">
              <a:rPr lang="en-US" altLang="en-US" smtClean="0"/>
              <a:pPr/>
              <a:t>62</a:t>
            </a:fld>
            <a:endParaRPr lang="en-US" altLang="en-US"/>
          </a:p>
        </p:txBody>
      </p:sp>
    </p:spTree>
    <p:extLst>
      <p:ext uri="{BB962C8B-B14F-4D97-AF65-F5344CB8AC3E}">
        <p14:creationId xmlns:p14="http://schemas.microsoft.com/office/powerpoint/2010/main" val="43145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8721C9C0-4CF1-4A83-BBBC-058BDC014A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EF29CBF2-9B7B-4189-B333-BB0D5A442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xmlns="" id="{B66CBE6C-7D7E-40A7-90BB-A546C14B9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539A1F-3FA4-4AB2-B620-9A6009455C99}" type="slidenum">
              <a:rPr lang="en-US" altLang="en-US" smtClean="0"/>
              <a:pPr/>
              <a:t>63</a:t>
            </a:fld>
            <a:endParaRPr lang="en-US" altLang="en-US"/>
          </a:p>
        </p:txBody>
      </p:sp>
    </p:spTree>
    <p:extLst>
      <p:ext uri="{BB962C8B-B14F-4D97-AF65-F5344CB8AC3E}">
        <p14:creationId xmlns:p14="http://schemas.microsoft.com/office/powerpoint/2010/main" val="15523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2286F77E-B032-4AF7-9972-F5300382B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643470D9-74A6-4A27-9844-C39E8F7CF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xmlns="" id="{12A5D4EF-8D6E-4EBD-A085-4C97BAD57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FAF6A0-601D-4909-B57A-CDE8C6B8C2C8}" type="slidenum">
              <a:rPr lang="en-US" altLang="en-US" smtClean="0"/>
              <a:pPr/>
              <a:t>64</a:t>
            </a:fld>
            <a:endParaRPr lang="en-US" altLang="en-US"/>
          </a:p>
        </p:txBody>
      </p:sp>
    </p:spTree>
    <p:extLst>
      <p:ext uri="{BB962C8B-B14F-4D97-AF65-F5344CB8AC3E}">
        <p14:creationId xmlns:p14="http://schemas.microsoft.com/office/powerpoint/2010/main" val="301204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854A415D-0397-4DA8-8E6A-49F55BE6CD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B82556A6-3D3B-40B6-B26E-B71E4CFD62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xmlns="" id="{9BC4F03B-00F2-4E95-94A2-28D90574F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914FE4-F9EB-46D2-9F22-363EAF326FBF}" type="slidenum">
              <a:rPr lang="en-US" altLang="en-US" smtClean="0"/>
              <a:pPr/>
              <a:t>65</a:t>
            </a:fld>
            <a:endParaRPr lang="en-US" altLang="en-US"/>
          </a:p>
        </p:txBody>
      </p:sp>
    </p:spTree>
    <p:extLst>
      <p:ext uri="{BB962C8B-B14F-4D97-AF65-F5344CB8AC3E}">
        <p14:creationId xmlns:p14="http://schemas.microsoft.com/office/powerpoint/2010/main" val="243589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6FE0C322-A981-4EF0-B070-3333CBDC6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294DB6CC-5B34-4077-BE09-3D1D0A329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xmlns="" id="{B00B6E66-A4FD-48EC-865D-913958BE5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92CCA-ADD9-4345-9271-C6DA3E18C54D}" type="slidenum">
              <a:rPr lang="en-US" altLang="en-US" smtClean="0"/>
              <a:pPr/>
              <a:t>71</a:t>
            </a:fld>
            <a:endParaRPr lang="en-US" altLang="en-US"/>
          </a:p>
        </p:txBody>
      </p:sp>
    </p:spTree>
    <p:extLst>
      <p:ext uri="{BB962C8B-B14F-4D97-AF65-F5344CB8AC3E}">
        <p14:creationId xmlns:p14="http://schemas.microsoft.com/office/powerpoint/2010/main" val="198626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5AB7B980-6725-42B5-800F-07DE00651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5AB35D6A-36C3-439D-875F-78F3033F9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xmlns="" id="{6E9445C1-A277-433A-837B-BDB2FD7AA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4357CD-B443-4B77-A6F4-59E8A1114661}" type="slidenum">
              <a:rPr lang="en-US" altLang="en-US" smtClean="0"/>
              <a:pPr/>
              <a:t>73</a:t>
            </a:fld>
            <a:endParaRPr lang="en-US" altLang="en-US"/>
          </a:p>
        </p:txBody>
      </p:sp>
    </p:spTree>
    <p:extLst>
      <p:ext uri="{BB962C8B-B14F-4D97-AF65-F5344CB8AC3E}">
        <p14:creationId xmlns:p14="http://schemas.microsoft.com/office/powerpoint/2010/main" val="360473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175F94D1-9BDD-4116-9E3E-4DEC78F0B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5CE1A09A-33F8-424E-AC81-6A28ACD78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xmlns="" id="{EA1A82E1-1262-4225-9673-46E84A0B9C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8C7651-3564-4CBB-8AA2-223E95EBE7B0}" type="slidenum">
              <a:rPr lang="en-US" altLang="en-US" smtClean="0"/>
              <a:pPr/>
              <a:t>11</a:t>
            </a:fld>
            <a:endParaRPr lang="en-US" altLang="en-US"/>
          </a:p>
        </p:txBody>
      </p:sp>
    </p:spTree>
    <p:extLst>
      <p:ext uri="{BB962C8B-B14F-4D97-AF65-F5344CB8AC3E}">
        <p14:creationId xmlns:p14="http://schemas.microsoft.com/office/powerpoint/2010/main" val="280674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719763BF-4A6F-4901-A43E-629BE4B43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DAB028EC-A59B-414B-8C23-D6CA4A6E4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xmlns="" id="{2E8C066A-B1B2-472D-84FF-89CC66124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A964B6-7641-4C9E-B83D-B8A05C49787A}" type="slidenum">
              <a:rPr lang="en-US" altLang="en-US" smtClean="0"/>
              <a:pPr/>
              <a:t>12</a:t>
            </a:fld>
            <a:endParaRPr lang="en-US" altLang="en-US"/>
          </a:p>
        </p:txBody>
      </p:sp>
    </p:spTree>
    <p:extLst>
      <p:ext uri="{BB962C8B-B14F-4D97-AF65-F5344CB8AC3E}">
        <p14:creationId xmlns:p14="http://schemas.microsoft.com/office/powerpoint/2010/main" val="259903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47B09DB7-B8EF-463A-86A0-7C59A24FF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350560B8-E05C-407D-83D2-C9F9557B0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xmlns="" id="{26E40604-CEAE-4D3B-B142-70F313E639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C5664C-78B9-4262-B4B1-99A549803D36}" type="slidenum">
              <a:rPr lang="en-US" altLang="en-US" smtClean="0"/>
              <a:pPr/>
              <a:t>19</a:t>
            </a:fld>
            <a:endParaRPr lang="en-US" altLang="en-US"/>
          </a:p>
        </p:txBody>
      </p:sp>
    </p:spTree>
    <p:extLst>
      <p:ext uri="{BB962C8B-B14F-4D97-AF65-F5344CB8AC3E}">
        <p14:creationId xmlns:p14="http://schemas.microsoft.com/office/powerpoint/2010/main" val="225082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F9182F24-8629-4615-AE2A-8D41DB700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5818BD5E-4E6B-4532-91AE-6EE46E878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xmlns="" id="{D3D881A8-C4D4-4394-966C-D66084E81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6EC153-68CF-4DFA-8392-D63ACF6768BB}" type="slidenum">
              <a:rPr lang="en-US" altLang="en-US" smtClean="0"/>
              <a:pPr/>
              <a:t>20</a:t>
            </a:fld>
            <a:endParaRPr lang="en-US" altLang="en-US"/>
          </a:p>
        </p:txBody>
      </p:sp>
    </p:spTree>
    <p:extLst>
      <p:ext uri="{BB962C8B-B14F-4D97-AF65-F5344CB8AC3E}">
        <p14:creationId xmlns:p14="http://schemas.microsoft.com/office/powerpoint/2010/main" val="11506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F0332056-24AD-425D-877A-744964BD67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5A19097C-41C7-434D-8E6E-DAA0A68CE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xmlns="" id="{D05052D9-38AA-473E-9E1B-BF0D3891B1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497234-1F7E-4D48-B3CF-B769FD2ADAED}" type="slidenum">
              <a:rPr lang="en-US" altLang="en-US" smtClean="0"/>
              <a:pPr/>
              <a:t>21</a:t>
            </a:fld>
            <a:endParaRPr lang="en-US" altLang="en-US"/>
          </a:p>
        </p:txBody>
      </p:sp>
    </p:spTree>
    <p:extLst>
      <p:ext uri="{BB962C8B-B14F-4D97-AF65-F5344CB8AC3E}">
        <p14:creationId xmlns:p14="http://schemas.microsoft.com/office/powerpoint/2010/main" val="103158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96FB1E03-397E-4365-9655-0E06024872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B984086E-7421-46D2-A3E4-D79A90572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xmlns="" id="{1F9636B2-C254-4F9F-9479-48056AA70C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FF7356-CBC5-4648-B893-8747B1A7204E}" type="slidenum">
              <a:rPr lang="en-US" altLang="en-US" smtClean="0"/>
              <a:pPr/>
              <a:t>23</a:t>
            </a:fld>
            <a:endParaRPr lang="en-US" altLang="en-US"/>
          </a:p>
        </p:txBody>
      </p:sp>
    </p:spTree>
    <p:extLst>
      <p:ext uri="{BB962C8B-B14F-4D97-AF65-F5344CB8AC3E}">
        <p14:creationId xmlns:p14="http://schemas.microsoft.com/office/powerpoint/2010/main" val="320569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CAD8F46-60A7-4DBD-A786-89DA92958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57245406-3F91-4BAB-886A-0B79DC69EF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xmlns="" id="{D13FB4B0-F84E-4146-9D74-B1812C464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A28428-1257-44E3-9072-BA808D46E023}" type="slidenum">
              <a:rPr lang="en-US" altLang="en-US" smtClean="0"/>
              <a:pPr/>
              <a:t>24</a:t>
            </a:fld>
            <a:endParaRPr lang="en-US" altLang="en-US"/>
          </a:p>
        </p:txBody>
      </p:sp>
    </p:spTree>
    <p:extLst>
      <p:ext uri="{BB962C8B-B14F-4D97-AF65-F5344CB8AC3E}">
        <p14:creationId xmlns:p14="http://schemas.microsoft.com/office/powerpoint/2010/main" val="11679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83353177-54D3-4842-AC10-8CB44DC936AC}"/>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xmlns="" id="{D774DF2E-BC24-4D28-A1B4-8809CE0443B8}"/>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33C6C6F3-69DA-4909-880A-B377D6AAAE0C}"/>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xmlns="" id="{1E3024A3-EF7A-4A80-B2F7-8781841AE2B4}"/>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xmlns="" id="{D262A650-D2A0-4BB0-826A-D2AA5F3A351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xmlns="" id="{E8CB1171-9DA2-40D9-B7CA-3B843FAA08F8}"/>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xmlns="" id="{2A8D515B-333A-4277-8375-0F6E714A2B7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xmlns="" id="{D6AD0DAB-72BA-40F7-87CC-E4D971C88FBD}"/>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xmlns="" id="{EEE92889-E178-499F-8481-4A08D137F37B}"/>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xmlns="" id="{A01A2957-8D36-4997-A9EA-B06CF054BB18}"/>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xmlns="" id="{E96C7E25-D029-44FD-8DC3-AA5CD496660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7222711A-FE60-4CD0-8501-976A49E46113}"/>
              </a:ext>
            </a:extLst>
          </p:cNvPr>
          <p:cNvSpPr>
            <a:spLocks noGrp="1"/>
          </p:cNvSpPr>
          <p:nvPr>
            <p:ph type="dt" sz="half" idx="10"/>
          </p:nvPr>
        </p:nvSpPr>
        <p:spPr/>
        <p:txBody>
          <a:bodyPr/>
          <a:lstStyle>
            <a:lvl1pPr>
              <a:defRPr/>
            </a:lvl1pPr>
          </a:lstStyle>
          <a:p>
            <a:pPr>
              <a:defRPr/>
            </a:pPr>
            <a:fld id="{24394C65-DCA1-435A-97F6-C2C2BCAFEDEF}" type="datetimeFigureOut">
              <a:rPr lang="en-US"/>
              <a:pPr>
                <a:defRPr/>
              </a:pPr>
              <a:t>1/28/2020</a:t>
            </a:fld>
            <a:endParaRPr lang="en-US"/>
          </a:p>
        </p:txBody>
      </p:sp>
      <p:sp>
        <p:nvSpPr>
          <p:cNvPr id="16" name="Footer Placeholder 4">
            <a:extLst>
              <a:ext uri="{FF2B5EF4-FFF2-40B4-BE49-F238E27FC236}">
                <a16:creationId xmlns:a16="http://schemas.microsoft.com/office/drawing/2014/main" xmlns="" id="{9CFC5AE2-85B3-4F3D-A0A1-AAF4604FBCD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xmlns="" id="{724DBFCF-449F-4F67-8ED8-7D89DD2EC8F4}"/>
              </a:ext>
            </a:extLst>
          </p:cNvPr>
          <p:cNvSpPr>
            <a:spLocks noGrp="1"/>
          </p:cNvSpPr>
          <p:nvPr>
            <p:ph type="sldNum" sz="quarter" idx="12"/>
          </p:nvPr>
        </p:nvSpPr>
        <p:spPr/>
        <p:txBody>
          <a:bodyPr/>
          <a:lstStyle>
            <a:lvl1pPr>
              <a:defRPr/>
            </a:lvl1pPr>
          </a:lstStyle>
          <a:p>
            <a:pPr>
              <a:defRPr/>
            </a:pPr>
            <a:fld id="{2CF89E66-8FC6-4906-9C67-33364BE1592F}" type="slidenum">
              <a:rPr lang="en-US"/>
              <a:pPr>
                <a:defRPr/>
              </a:pPr>
              <a:t>‹#›</a:t>
            </a:fld>
            <a:endParaRPr lang="en-US"/>
          </a:p>
        </p:txBody>
      </p:sp>
    </p:spTree>
    <p:extLst>
      <p:ext uri="{BB962C8B-B14F-4D97-AF65-F5344CB8AC3E}">
        <p14:creationId xmlns:p14="http://schemas.microsoft.com/office/powerpoint/2010/main" val="390632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77F360C-C50E-4E0F-B88C-9CAB25DE6F8B}"/>
              </a:ext>
            </a:extLst>
          </p:cNvPr>
          <p:cNvSpPr>
            <a:spLocks noGrp="1"/>
          </p:cNvSpPr>
          <p:nvPr>
            <p:ph type="dt" sz="half" idx="10"/>
          </p:nvPr>
        </p:nvSpPr>
        <p:spPr/>
        <p:txBody>
          <a:bodyPr/>
          <a:lstStyle>
            <a:lvl1pPr>
              <a:defRPr/>
            </a:lvl1pPr>
          </a:lstStyle>
          <a:p>
            <a:pPr>
              <a:defRPr/>
            </a:pPr>
            <a:fld id="{36CFE801-3A05-4D49-958D-227B4E87D458}"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191F28C1-422E-4EB2-BB2A-49C69D1E12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AA67A6D-3681-4E07-895B-2D9E725726E4}"/>
              </a:ext>
            </a:extLst>
          </p:cNvPr>
          <p:cNvSpPr>
            <a:spLocks noGrp="1"/>
          </p:cNvSpPr>
          <p:nvPr>
            <p:ph type="sldNum" sz="quarter" idx="12"/>
          </p:nvPr>
        </p:nvSpPr>
        <p:spPr/>
        <p:txBody>
          <a:bodyPr/>
          <a:lstStyle>
            <a:lvl1pPr>
              <a:defRPr/>
            </a:lvl1pPr>
          </a:lstStyle>
          <a:p>
            <a:pPr>
              <a:defRPr/>
            </a:pPr>
            <a:fld id="{5B12131C-6D1C-4592-8CE6-9C6F6CD91788}" type="slidenum">
              <a:rPr lang="en-US"/>
              <a:pPr>
                <a:defRPr/>
              </a:pPr>
              <a:t>‹#›</a:t>
            </a:fld>
            <a:endParaRPr lang="en-US"/>
          </a:p>
        </p:txBody>
      </p:sp>
    </p:spTree>
    <p:extLst>
      <p:ext uri="{BB962C8B-B14F-4D97-AF65-F5344CB8AC3E}">
        <p14:creationId xmlns:p14="http://schemas.microsoft.com/office/powerpoint/2010/main" val="205085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3AF4740-F76E-4CD3-8A2A-004DC317EA5E}"/>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6318DD37-3F16-4263-8838-DC9CF8295C07}"/>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3159E526-AA1C-4692-B6A6-E76ABC5EF78E}"/>
              </a:ext>
            </a:extLst>
          </p:cNvPr>
          <p:cNvSpPr>
            <a:spLocks noGrp="1"/>
          </p:cNvSpPr>
          <p:nvPr>
            <p:ph type="dt" sz="half" idx="14"/>
          </p:nvPr>
        </p:nvSpPr>
        <p:spPr/>
        <p:txBody>
          <a:bodyPr/>
          <a:lstStyle>
            <a:lvl1pPr>
              <a:defRPr/>
            </a:lvl1pPr>
          </a:lstStyle>
          <a:p>
            <a:pPr>
              <a:defRPr/>
            </a:pPr>
            <a:fld id="{6E57F31F-2C0D-486D-A265-4AAAEDEEE223}" type="datetimeFigureOut">
              <a:rPr lang="en-US"/>
              <a:pPr>
                <a:defRPr/>
              </a:pPr>
              <a:t>1/28/2020</a:t>
            </a:fld>
            <a:endParaRPr lang="en-US"/>
          </a:p>
        </p:txBody>
      </p:sp>
      <p:sp>
        <p:nvSpPr>
          <p:cNvPr id="8" name="Footer Placeholder 4">
            <a:extLst>
              <a:ext uri="{FF2B5EF4-FFF2-40B4-BE49-F238E27FC236}">
                <a16:creationId xmlns:a16="http://schemas.microsoft.com/office/drawing/2014/main" xmlns="" id="{45A3CEF1-E297-4D9C-BD6C-A07FA5CCCC6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F4FE24E-B99F-465E-94EF-D8159893523C}"/>
              </a:ext>
            </a:extLst>
          </p:cNvPr>
          <p:cNvSpPr>
            <a:spLocks noGrp="1"/>
          </p:cNvSpPr>
          <p:nvPr>
            <p:ph type="sldNum" sz="quarter" idx="16"/>
          </p:nvPr>
        </p:nvSpPr>
        <p:spPr/>
        <p:txBody>
          <a:bodyPr/>
          <a:lstStyle>
            <a:lvl1pPr>
              <a:defRPr/>
            </a:lvl1pPr>
          </a:lstStyle>
          <a:p>
            <a:pPr>
              <a:defRPr/>
            </a:pPr>
            <a:fld id="{FC1EAA42-4556-4148-BEA8-BA1BBFFADEDA}" type="slidenum">
              <a:rPr lang="en-US"/>
              <a:pPr>
                <a:defRPr/>
              </a:pPr>
              <a:t>‹#›</a:t>
            </a:fld>
            <a:endParaRPr lang="en-US"/>
          </a:p>
        </p:txBody>
      </p:sp>
    </p:spTree>
    <p:extLst>
      <p:ext uri="{BB962C8B-B14F-4D97-AF65-F5344CB8AC3E}">
        <p14:creationId xmlns:p14="http://schemas.microsoft.com/office/powerpoint/2010/main" val="26415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EDC587B-C098-4686-90E1-56E163BD7D47}"/>
              </a:ext>
            </a:extLst>
          </p:cNvPr>
          <p:cNvSpPr>
            <a:spLocks noGrp="1"/>
          </p:cNvSpPr>
          <p:nvPr>
            <p:ph type="dt" sz="half" idx="10"/>
          </p:nvPr>
        </p:nvSpPr>
        <p:spPr/>
        <p:txBody>
          <a:bodyPr/>
          <a:lstStyle>
            <a:lvl1pPr>
              <a:defRPr/>
            </a:lvl1pPr>
          </a:lstStyle>
          <a:p>
            <a:pPr>
              <a:defRPr/>
            </a:pPr>
            <a:fld id="{1FC4C2BF-0041-4A39-8DB2-B0A5A7F97338}"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DE802865-39EC-4AC5-B8A7-BCF562431A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6ED71FE-EDD3-4FE0-BDCF-6A951E66784D}"/>
              </a:ext>
            </a:extLst>
          </p:cNvPr>
          <p:cNvSpPr>
            <a:spLocks noGrp="1"/>
          </p:cNvSpPr>
          <p:nvPr>
            <p:ph type="sldNum" sz="quarter" idx="12"/>
          </p:nvPr>
        </p:nvSpPr>
        <p:spPr/>
        <p:txBody>
          <a:bodyPr/>
          <a:lstStyle>
            <a:lvl1pPr>
              <a:defRPr/>
            </a:lvl1pPr>
          </a:lstStyle>
          <a:p>
            <a:pPr>
              <a:defRPr/>
            </a:pPr>
            <a:fld id="{59F013A9-9910-4162-9A90-C6D8A91BA15C}" type="slidenum">
              <a:rPr lang="en-US"/>
              <a:pPr>
                <a:defRPr/>
              </a:pPr>
              <a:t>‹#›</a:t>
            </a:fld>
            <a:endParaRPr lang="en-US"/>
          </a:p>
        </p:txBody>
      </p:sp>
    </p:spTree>
    <p:extLst>
      <p:ext uri="{BB962C8B-B14F-4D97-AF65-F5344CB8AC3E}">
        <p14:creationId xmlns:p14="http://schemas.microsoft.com/office/powerpoint/2010/main" val="5491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F5DD2C0-65D3-405E-A80E-AE9002D89468}"/>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C3A8A1A5-9527-447B-8D47-E96D54C187B3}"/>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EA7F378C-2C44-4700-92F1-E3F0EABD1A1C}"/>
              </a:ext>
            </a:extLst>
          </p:cNvPr>
          <p:cNvSpPr>
            <a:spLocks noGrp="1"/>
          </p:cNvSpPr>
          <p:nvPr>
            <p:ph type="dt" sz="half" idx="14"/>
          </p:nvPr>
        </p:nvSpPr>
        <p:spPr/>
        <p:txBody>
          <a:bodyPr/>
          <a:lstStyle>
            <a:lvl1pPr>
              <a:defRPr/>
            </a:lvl1pPr>
          </a:lstStyle>
          <a:p>
            <a:pPr>
              <a:defRPr/>
            </a:pPr>
            <a:fld id="{E53CFADF-F54C-4632-85BD-457302D06F99}" type="datetimeFigureOut">
              <a:rPr lang="en-US"/>
              <a:pPr>
                <a:defRPr/>
              </a:pPr>
              <a:t>1/28/2020</a:t>
            </a:fld>
            <a:endParaRPr lang="en-US"/>
          </a:p>
        </p:txBody>
      </p:sp>
      <p:sp>
        <p:nvSpPr>
          <p:cNvPr id="8" name="Footer Placeholder 4">
            <a:extLst>
              <a:ext uri="{FF2B5EF4-FFF2-40B4-BE49-F238E27FC236}">
                <a16:creationId xmlns:a16="http://schemas.microsoft.com/office/drawing/2014/main" xmlns="" id="{B656376B-7C41-4CB9-A00C-0FC9AF63680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50033A6C-05B4-4C2C-B8B9-B01A0B4A2E20}"/>
              </a:ext>
            </a:extLst>
          </p:cNvPr>
          <p:cNvSpPr>
            <a:spLocks noGrp="1"/>
          </p:cNvSpPr>
          <p:nvPr>
            <p:ph type="sldNum" sz="quarter" idx="16"/>
          </p:nvPr>
        </p:nvSpPr>
        <p:spPr/>
        <p:txBody>
          <a:bodyPr/>
          <a:lstStyle>
            <a:lvl1pPr>
              <a:defRPr/>
            </a:lvl1pPr>
          </a:lstStyle>
          <a:p>
            <a:pPr>
              <a:defRPr/>
            </a:pPr>
            <a:fld id="{105BBEDA-8941-4B6B-9321-152623F432C8}" type="slidenum">
              <a:rPr lang="en-US"/>
              <a:pPr>
                <a:defRPr/>
              </a:pPr>
              <a:t>‹#›</a:t>
            </a:fld>
            <a:endParaRPr lang="en-US"/>
          </a:p>
        </p:txBody>
      </p:sp>
    </p:spTree>
    <p:extLst>
      <p:ext uri="{BB962C8B-B14F-4D97-AF65-F5344CB8AC3E}">
        <p14:creationId xmlns:p14="http://schemas.microsoft.com/office/powerpoint/2010/main" val="17451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8755B77B-5F0A-4D3E-A878-80D3F8A1B87B}"/>
              </a:ext>
            </a:extLst>
          </p:cNvPr>
          <p:cNvSpPr>
            <a:spLocks noGrp="1"/>
          </p:cNvSpPr>
          <p:nvPr>
            <p:ph type="dt" sz="half" idx="14"/>
          </p:nvPr>
        </p:nvSpPr>
        <p:spPr/>
        <p:txBody>
          <a:bodyPr/>
          <a:lstStyle>
            <a:lvl1pPr>
              <a:defRPr/>
            </a:lvl1pPr>
          </a:lstStyle>
          <a:p>
            <a:pPr>
              <a:defRPr/>
            </a:pPr>
            <a:fld id="{6A529176-D50D-4BD6-8F04-C86C2104FABE}" type="datetimeFigureOut">
              <a:rPr lang="en-US"/>
              <a:pPr>
                <a:defRPr/>
              </a:pPr>
              <a:t>1/28/2020</a:t>
            </a:fld>
            <a:endParaRPr lang="en-US"/>
          </a:p>
        </p:txBody>
      </p:sp>
      <p:sp>
        <p:nvSpPr>
          <p:cNvPr id="6" name="Footer Placeholder 4">
            <a:extLst>
              <a:ext uri="{FF2B5EF4-FFF2-40B4-BE49-F238E27FC236}">
                <a16:creationId xmlns:a16="http://schemas.microsoft.com/office/drawing/2014/main" xmlns="" id="{2A286866-B174-4004-83C3-8D94B2CE122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0658992-36EA-4F0E-8CC4-BA841E6AA6C4}"/>
              </a:ext>
            </a:extLst>
          </p:cNvPr>
          <p:cNvSpPr>
            <a:spLocks noGrp="1"/>
          </p:cNvSpPr>
          <p:nvPr>
            <p:ph type="sldNum" sz="quarter" idx="16"/>
          </p:nvPr>
        </p:nvSpPr>
        <p:spPr/>
        <p:txBody>
          <a:bodyPr/>
          <a:lstStyle>
            <a:lvl1pPr>
              <a:defRPr/>
            </a:lvl1pPr>
          </a:lstStyle>
          <a:p>
            <a:pPr>
              <a:defRPr/>
            </a:pPr>
            <a:fld id="{E1CC6E80-5CF2-43FC-B2F5-2BB8ED3DA918}" type="slidenum">
              <a:rPr lang="en-US"/>
              <a:pPr>
                <a:defRPr/>
              </a:pPr>
              <a:t>‹#›</a:t>
            </a:fld>
            <a:endParaRPr lang="en-US"/>
          </a:p>
        </p:txBody>
      </p:sp>
    </p:spTree>
    <p:extLst>
      <p:ext uri="{BB962C8B-B14F-4D97-AF65-F5344CB8AC3E}">
        <p14:creationId xmlns:p14="http://schemas.microsoft.com/office/powerpoint/2010/main" val="54932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3FF970B-8B40-413F-9ADA-970F2AB95BBE}"/>
              </a:ext>
            </a:extLst>
          </p:cNvPr>
          <p:cNvSpPr>
            <a:spLocks noGrp="1"/>
          </p:cNvSpPr>
          <p:nvPr>
            <p:ph type="dt" sz="half" idx="10"/>
          </p:nvPr>
        </p:nvSpPr>
        <p:spPr/>
        <p:txBody>
          <a:bodyPr/>
          <a:lstStyle>
            <a:lvl1pPr>
              <a:defRPr/>
            </a:lvl1pPr>
          </a:lstStyle>
          <a:p>
            <a:pPr>
              <a:defRPr/>
            </a:pPr>
            <a:fld id="{2A1BE6A8-3153-406D-B036-9018CAE3FA9E}"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F36E6698-03A9-471B-9F96-97A5D19BD2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748537E-C878-4054-954D-1B098F9F36D7}"/>
              </a:ext>
            </a:extLst>
          </p:cNvPr>
          <p:cNvSpPr>
            <a:spLocks noGrp="1"/>
          </p:cNvSpPr>
          <p:nvPr>
            <p:ph type="sldNum" sz="quarter" idx="12"/>
          </p:nvPr>
        </p:nvSpPr>
        <p:spPr/>
        <p:txBody>
          <a:bodyPr/>
          <a:lstStyle>
            <a:lvl1pPr>
              <a:defRPr/>
            </a:lvl1pPr>
          </a:lstStyle>
          <a:p>
            <a:pPr>
              <a:defRPr/>
            </a:pPr>
            <a:fld id="{6CB0D59E-EC20-4FC2-B3B2-1CB0D31E4317}" type="slidenum">
              <a:rPr lang="en-US"/>
              <a:pPr>
                <a:defRPr/>
              </a:pPr>
              <a:t>‹#›</a:t>
            </a:fld>
            <a:endParaRPr lang="en-US"/>
          </a:p>
        </p:txBody>
      </p:sp>
    </p:spTree>
    <p:extLst>
      <p:ext uri="{BB962C8B-B14F-4D97-AF65-F5344CB8AC3E}">
        <p14:creationId xmlns:p14="http://schemas.microsoft.com/office/powerpoint/2010/main" val="358018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6E77105-1A4C-4C71-B2C2-61E6F11939D9}"/>
              </a:ext>
            </a:extLst>
          </p:cNvPr>
          <p:cNvSpPr>
            <a:spLocks noGrp="1"/>
          </p:cNvSpPr>
          <p:nvPr>
            <p:ph type="dt" sz="half" idx="10"/>
          </p:nvPr>
        </p:nvSpPr>
        <p:spPr/>
        <p:txBody>
          <a:bodyPr/>
          <a:lstStyle>
            <a:lvl1pPr>
              <a:defRPr/>
            </a:lvl1pPr>
          </a:lstStyle>
          <a:p>
            <a:pPr>
              <a:defRPr/>
            </a:pPr>
            <a:fld id="{130B5C8B-A32A-4333-9112-B77B2C4DF395}"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7A38B247-875E-4582-A211-B24FE93E20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8F76C1E-6B56-4678-A233-E27631825895}"/>
              </a:ext>
            </a:extLst>
          </p:cNvPr>
          <p:cNvSpPr>
            <a:spLocks noGrp="1"/>
          </p:cNvSpPr>
          <p:nvPr>
            <p:ph type="sldNum" sz="quarter" idx="12"/>
          </p:nvPr>
        </p:nvSpPr>
        <p:spPr/>
        <p:txBody>
          <a:bodyPr/>
          <a:lstStyle>
            <a:lvl1pPr>
              <a:defRPr/>
            </a:lvl1pPr>
          </a:lstStyle>
          <a:p>
            <a:pPr>
              <a:defRPr/>
            </a:pPr>
            <a:fld id="{61C64A51-7B3C-4F96-A97F-A8DB0E824155}" type="slidenum">
              <a:rPr lang="en-US"/>
              <a:pPr>
                <a:defRPr/>
              </a:pPr>
              <a:t>‹#›</a:t>
            </a:fld>
            <a:endParaRPr lang="en-US"/>
          </a:p>
        </p:txBody>
      </p:sp>
    </p:spTree>
    <p:extLst>
      <p:ext uri="{BB962C8B-B14F-4D97-AF65-F5344CB8AC3E}">
        <p14:creationId xmlns:p14="http://schemas.microsoft.com/office/powerpoint/2010/main" val="47671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DA00B8F-218E-4AFD-B31E-BD46A3EE94E4}"/>
              </a:ext>
            </a:extLst>
          </p:cNvPr>
          <p:cNvSpPr>
            <a:spLocks noGrp="1"/>
          </p:cNvSpPr>
          <p:nvPr>
            <p:ph type="dt" sz="half" idx="10"/>
          </p:nvPr>
        </p:nvSpPr>
        <p:spPr/>
        <p:txBody>
          <a:bodyPr/>
          <a:lstStyle>
            <a:lvl1pPr>
              <a:defRPr/>
            </a:lvl1pPr>
          </a:lstStyle>
          <a:p>
            <a:pPr>
              <a:defRPr/>
            </a:pPr>
            <a:fld id="{18041F9A-1346-4694-A8E0-05B394AD1BA4}"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24873F7B-CE17-4983-8C2F-CC9DFCEDD6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9845945-E28F-4138-A127-7314095C1680}"/>
              </a:ext>
            </a:extLst>
          </p:cNvPr>
          <p:cNvSpPr>
            <a:spLocks noGrp="1"/>
          </p:cNvSpPr>
          <p:nvPr>
            <p:ph type="sldNum" sz="quarter" idx="12"/>
          </p:nvPr>
        </p:nvSpPr>
        <p:spPr/>
        <p:txBody>
          <a:bodyPr/>
          <a:lstStyle>
            <a:lvl1pPr>
              <a:defRPr/>
            </a:lvl1pPr>
          </a:lstStyle>
          <a:p>
            <a:pPr>
              <a:defRPr/>
            </a:pPr>
            <a:fld id="{2E9B6848-531E-46B8-A1BC-CF108826E2FF}" type="slidenum">
              <a:rPr lang="en-US"/>
              <a:pPr>
                <a:defRPr/>
              </a:pPr>
              <a:t>‹#›</a:t>
            </a:fld>
            <a:endParaRPr lang="en-US"/>
          </a:p>
        </p:txBody>
      </p:sp>
    </p:spTree>
    <p:extLst>
      <p:ext uri="{BB962C8B-B14F-4D97-AF65-F5344CB8AC3E}">
        <p14:creationId xmlns:p14="http://schemas.microsoft.com/office/powerpoint/2010/main" val="311808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285711-ED26-4340-901D-25BB108C8184}"/>
              </a:ext>
            </a:extLst>
          </p:cNvPr>
          <p:cNvSpPr>
            <a:spLocks noGrp="1"/>
          </p:cNvSpPr>
          <p:nvPr>
            <p:ph type="dt" sz="half" idx="10"/>
          </p:nvPr>
        </p:nvSpPr>
        <p:spPr/>
        <p:txBody>
          <a:bodyPr/>
          <a:lstStyle>
            <a:lvl1pPr>
              <a:defRPr/>
            </a:lvl1pPr>
          </a:lstStyle>
          <a:p>
            <a:pPr>
              <a:defRPr/>
            </a:pPr>
            <a:fld id="{759A6401-BAA6-4B6D-A211-D3C1A96463F7}"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1B15C2D8-78AB-4057-BB3E-1F7FF39325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4CE46AD-41C6-4B3A-B849-2EB1566099C6}"/>
              </a:ext>
            </a:extLst>
          </p:cNvPr>
          <p:cNvSpPr>
            <a:spLocks noGrp="1"/>
          </p:cNvSpPr>
          <p:nvPr>
            <p:ph type="sldNum" sz="quarter" idx="12"/>
          </p:nvPr>
        </p:nvSpPr>
        <p:spPr/>
        <p:txBody>
          <a:bodyPr/>
          <a:lstStyle>
            <a:lvl1pPr>
              <a:defRPr/>
            </a:lvl1pPr>
          </a:lstStyle>
          <a:p>
            <a:pPr>
              <a:defRPr/>
            </a:pPr>
            <a:fld id="{F71540D3-779F-49E9-B3CB-054D60335573}" type="slidenum">
              <a:rPr lang="en-US"/>
              <a:pPr>
                <a:defRPr/>
              </a:pPr>
              <a:t>‹#›</a:t>
            </a:fld>
            <a:endParaRPr lang="en-US"/>
          </a:p>
        </p:txBody>
      </p:sp>
    </p:spTree>
    <p:extLst>
      <p:ext uri="{BB962C8B-B14F-4D97-AF65-F5344CB8AC3E}">
        <p14:creationId xmlns:p14="http://schemas.microsoft.com/office/powerpoint/2010/main" val="395388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8220704-F0AB-4C6D-95B7-042FB40F39FA}"/>
              </a:ext>
            </a:extLst>
          </p:cNvPr>
          <p:cNvSpPr>
            <a:spLocks noGrp="1"/>
          </p:cNvSpPr>
          <p:nvPr>
            <p:ph type="dt" sz="half" idx="10"/>
          </p:nvPr>
        </p:nvSpPr>
        <p:spPr/>
        <p:txBody>
          <a:bodyPr/>
          <a:lstStyle>
            <a:lvl1pPr>
              <a:defRPr/>
            </a:lvl1pPr>
          </a:lstStyle>
          <a:p>
            <a:pPr>
              <a:defRPr/>
            </a:pPr>
            <a:fld id="{62EDD6C1-EF76-4A6A-B5A5-C8D82821900F}" type="datetimeFigureOut">
              <a:rPr lang="en-US"/>
              <a:pPr>
                <a:defRPr/>
              </a:pPr>
              <a:t>1/28/2020</a:t>
            </a:fld>
            <a:endParaRPr lang="en-US"/>
          </a:p>
        </p:txBody>
      </p:sp>
      <p:sp>
        <p:nvSpPr>
          <p:cNvPr id="6" name="Footer Placeholder 4">
            <a:extLst>
              <a:ext uri="{FF2B5EF4-FFF2-40B4-BE49-F238E27FC236}">
                <a16:creationId xmlns:a16="http://schemas.microsoft.com/office/drawing/2014/main" xmlns="" id="{2A6178B4-7205-42F7-B464-AF5A51933A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454CD4D-7A1B-4D24-BE01-6FA2082C952F}"/>
              </a:ext>
            </a:extLst>
          </p:cNvPr>
          <p:cNvSpPr>
            <a:spLocks noGrp="1"/>
          </p:cNvSpPr>
          <p:nvPr>
            <p:ph type="sldNum" sz="quarter" idx="12"/>
          </p:nvPr>
        </p:nvSpPr>
        <p:spPr/>
        <p:txBody>
          <a:bodyPr/>
          <a:lstStyle>
            <a:lvl1pPr>
              <a:defRPr/>
            </a:lvl1pPr>
          </a:lstStyle>
          <a:p>
            <a:pPr>
              <a:defRPr/>
            </a:pPr>
            <a:fld id="{60C5E230-C097-4916-AC41-158C601E204F}" type="slidenum">
              <a:rPr lang="en-US"/>
              <a:pPr>
                <a:defRPr/>
              </a:pPr>
              <a:t>‹#›</a:t>
            </a:fld>
            <a:endParaRPr lang="en-US"/>
          </a:p>
        </p:txBody>
      </p:sp>
    </p:spTree>
    <p:extLst>
      <p:ext uri="{BB962C8B-B14F-4D97-AF65-F5344CB8AC3E}">
        <p14:creationId xmlns:p14="http://schemas.microsoft.com/office/powerpoint/2010/main" val="339566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730D92A0-E4CB-47E1-9FF0-3D6EAB30F4CD}"/>
              </a:ext>
            </a:extLst>
          </p:cNvPr>
          <p:cNvSpPr>
            <a:spLocks noGrp="1"/>
          </p:cNvSpPr>
          <p:nvPr>
            <p:ph type="dt" sz="half" idx="10"/>
          </p:nvPr>
        </p:nvSpPr>
        <p:spPr/>
        <p:txBody>
          <a:bodyPr/>
          <a:lstStyle>
            <a:lvl1pPr>
              <a:defRPr/>
            </a:lvl1pPr>
          </a:lstStyle>
          <a:p>
            <a:pPr>
              <a:defRPr/>
            </a:pPr>
            <a:fld id="{931C0385-A112-4BEE-BEF0-D4D7331A65C9}" type="datetimeFigureOut">
              <a:rPr lang="en-US"/>
              <a:pPr>
                <a:defRPr/>
              </a:pPr>
              <a:t>1/28/2020</a:t>
            </a:fld>
            <a:endParaRPr lang="en-US"/>
          </a:p>
        </p:txBody>
      </p:sp>
      <p:sp>
        <p:nvSpPr>
          <p:cNvPr id="8" name="Footer Placeholder 4">
            <a:extLst>
              <a:ext uri="{FF2B5EF4-FFF2-40B4-BE49-F238E27FC236}">
                <a16:creationId xmlns:a16="http://schemas.microsoft.com/office/drawing/2014/main" xmlns="" id="{AEDBEB24-2BA5-467B-8C84-AED74C5E38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C94582A-0A9B-47C7-B166-232861DA8549}"/>
              </a:ext>
            </a:extLst>
          </p:cNvPr>
          <p:cNvSpPr>
            <a:spLocks noGrp="1"/>
          </p:cNvSpPr>
          <p:nvPr>
            <p:ph type="sldNum" sz="quarter" idx="12"/>
          </p:nvPr>
        </p:nvSpPr>
        <p:spPr/>
        <p:txBody>
          <a:bodyPr/>
          <a:lstStyle>
            <a:lvl1pPr>
              <a:defRPr/>
            </a:lvl1pPr>
          </a:lstStyle>
          <a:p>
            <a:pPr>
              <a:defRPr/>
            </a:pPr>
            <a:fld id="{F0588A50-FA6F-42FF-8172-A881CBCD602A}" type="slidenum">
              <a:rPr lang="en-US"/>
              <a:pPr>
                <a:defRPr/>
              </a:pPr>
              <a:t>‹#›</a:t>
            </a:fld>
            <a:endParaRPr lang="en-US"/>
          </a:p>
        </p:txBody>
      </p:sp>
    </p:spTree>
    <p:extLst>
      <p:ext uri="{BB962C8B-B14F-4D97-AF65-F5344CB8AC3E}">
        <p14:creationId xmlns:p14="http://schemas.microsoft.com/office/powerpoint/2010/main" val="309442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0E3E05D8-AFC2-4817-AF7F-829B220160BE}"/>
              </a:ext>
            </a:extLst>
          </p:cNvPr>
          <p:cNvSpPr>
            <a:spLocks noGrp="1"/>
          </p:cNvSpPr>
          <p:nvPr>
            <p:ph type="dt" sz="half" idx="10"/>
          </p:nvPr>
        </p:nvSpPr>
        <p:spPr/>
        <p:txBody>
          <a:bodyPr/>
          <a:lstStyle>
            <a:lvl1pPr>
              <a:defRPr/>
            </a:lvl1pPr>
          </a:lstStyle>
          <a:p>
            <a:pPr>
              <a:defRPr/>
            </a:pPr>
            <a:fld id="{43AAA797-E3AA-4B89-B65F-48BD905A1C65}" type="datetimeFigureOut">
              <a:rPr lang="en-US"/>
              <a:pPr>
                <a:defRPr/>
              </a:pPr>
              <a:t>1/28/2020</a:t>
            </a:fld>
            <a:endParaRPr lang="en-US"/>
          </a:p>
        </p:txBody>
      </p:sp>
      <p:sp>
        <p:nvSpPr>
          <p:cNvPr id="4" name="Footer Placeholder 4">
            <a:extLst>
              <a:ext uri="{FF2B5EF4-FFF2-40B4-BE49-F238E27FC236}">
                <a16:creationId xmlns:a16="http://schemas.microsoft.com/office/drawing/2014/main" xmlns="" id="{D06C8760-4F61-4069-952A-BBE6C6D6011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9EDAA9C-F0E0-49A8-A41D-067B4A51BA04}"/>
              </a:ext>
            </a:extLst>
          </p:cNvPr>
          <p:cNvSpPr>
            <a:spLocks noGrp="1"/>
          </p:cNvSpPr>
          <p:nvPr>
            <p:ph type="sldNum" sz="quarter" idx="12"/>
          </p:nvPr>
        </p:nvSpPr>
        <p:spPr/>
        <p:txBody>
          <a:bodyPr/>
          <a:lstStyle>
            <a:lvl1pPr>
              <a:defRPr/>
            </a:lvl1pPr>
          </a:lstStyle>
          <a:p>
            <a:pPr>
              <a:defRPr/>
            </a:pPr>
            <a:fld id="{513598BB-5831-48ED-B92B-2196F02093E9}" type="slidenum">
              <a:rPr lang="en-US"/>
              <a:pPr>
                <a:defRPr/>
              </a:pPr>
              <a:t>‹#›</a:t>
            </a:fld>
            <a:endParaRPr lang="en-US"/>
          </a:p>
        </p:txBody>
      </p:sp>
    </p:spTree>
    <p:extLst>
      <p:ext uri="{BB962C8B-B14F-4D97-AF65-F5344CB8AC3E}">
        <p14:creationId xmlns:p14="http://schemas.microsoft.com/office/powerpoint/2010/main" val="429408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568A7E2-3CC7-458C-931B-D3B78F64D65B}"/>
              </a:ext>
            </a:extLst>
          </p:cNvPr>
          <p:cNvSpPr>
            <a:spLocks noGrp="1"/>
          </p:cNvSpPr>
          <p:nvPr>
            <p:ph type="dt" sz="half" idx="10"/>
          </p:nvPr>
        </p:nvSpPr>
        <p:spPr/>
        <p:txBody>
          <a:bodyPr/>
          <a:lstStyle>
            <a:lvl1pPr>
              <a:defRPr/>
            </a:lvl1pPr>
          </a:lstStyle>
          <a:p>
            <a:pPr>
              <a:defRPr/>
            </a:pPr>
            <a:fld id="{3D754373-5894-4B1F-B014-E70C9157B594}" type="datetimeFigureOut">
              <a:rPr lang="en-US"/>
              <a:pPr>
                <a:defRPr/>
              </a:pPr>
              <a:t>1/28/2020</a:t>
            </a:fld>
            <a:endParaRPr lang="en-US"/>
          </a:p>
        </p:txBody>
      </p:sp>
      <p:sp>
        <p:nvSpPr>
          <p:cNvPr id="3" name="Footer Placeholder 4">
            <a:extLst>
              <a:ext uri="{FF2B5EF4-FFF2-40B4-BE49-F238E27FC236}">
                <a16:creationId xmlns:a16="http://schemas.microsoft.com/office/drawing/2014/main" xmlns="" id="{B0AEEB9B-DD3E-46CF-A0E2-C9E64CF160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C0AF915-D33B-46F4-A14A-936E68EFE95A}"/>
              </a:ext>
            </a:extLst>
          </p:cNvPr>
          <p:cNvSpPr>
            <a:spLocks noGrp="1"/>
          </p:cNvSpPr>
          <p:nvPr>
            <p:ph type="sldNum" sz="quarter" idx="12"/>
          </p:nvPr>
        </p:nvSpPr>
        <p:spPr/>
        <p:txBody>
          <a:bodyPr/>
          <a:lstStyle>
            <a:lvl1pPr>
              <a:defRPr/>
            </a:lvl1pPr>
          </a:lstStyle>
          <a:p>
            <a:pPr>
              <a:defRPr/>
            </a:pPr>
            <a:fld id="{797D9C45-0922-4C38-9DB4-E56429728E4C}" type="slidenum">
              <a:rPr lang="en-US"/>
              <a:pPr>
                <a:defRPr/>
              </a:pPr>
              <a:t>‹#›</a:t>
            </a:fld>
            <a:endParaRPr lang="en-US"/>
          </a:p>
        </p:txBody>
      </p:sp>
    </p:spTree>
    <p:extLst>
      <p:ext uri="{BB962C8B-B14F-4D97-AF65-F5344CB8AC3E}">
        <p14:creationId xmlns:p14="http://schemas.microsoft.com/office/powerpoint/2010/main" val="256767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AEC158C9-3D08-4998-A2F2-BAFA51724BA9}"/>
              </a:ext>
            </a:extLst>
          </p:cNvPr>
          <p:cNvSpPr>
            <a:spLocks noGrp="1"/>
          </p:cNvSpPr>
          <p:nvPr>
            <p:ph type="dt" sz="half" idx="10"/>
          </p:nvPr>
        </p:nvSpPr>
        <p:spPr/>
        <p:txBody>
          <a:bodyPr/>
          <a:lstStyle>
            <a:lvl1pPr>
              <a:defRPr/>
            </a:lvl1pPr>
          </a:lstStyle>
          <a:p>
            <a:pPr>
              <a:defRPr/>
            </a:pPr>
            <a:fld id="{3100F841-8554-472C-9791-606839657A93}" type="datetimeFigureOut">
              <a:rPr lang="en-US"/>
              <a:pPr>
                <a:defRPr/>
              </a:pPr>
              <a:t>1/28/2020</a:t>
            </a:fld>
            <a:endParaRPr lang="en-US"/>
          </a:p>
        </p:txBody>
      </p:sp>
      <p:sp>
        <p:nvSpPr>
          <p:cNvPr id="6" name="Footer Placeholder 4">
            <a:extLst>
              <a:ext uri="{FF2B5EF4-FFF2-40B4-BE49-F238E27FC236}">
                <a16:creationId xmlns:a16="http://schemas.microsoft.com/office/drawing/2014/main" xmlns="" id="{23FDCDDD-03B3-4CF8-9ED8-0A85D067C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4B66F88-4100-4C5F-A012-1F2675B1A488}"/>
              </a:ext>
            </a:extLst>
          </p:cNvPr>
          <p:cNvSpPr>
            <a:spLocks noGrp="1"/>
          </p:cNvSpPr>
          <p:nvPr>
            <p:ph type="sldNum" sz="quarter" idx="12"/>
          </p:nvPr>
        </p:nvSpPr>
        <p:spPr/>
        <p:txBody>
          <a:bodyPr/>
          <a:lstStyle>
            <a:lvl1pPr>
              <a:defRPr/>
            </a:lvl1pPr>
          </a:lstStyle>
          <a:p>
            <a:pPr>
              <a:defRPr/>
            </a:pPr>
            <a:fld id="{D4923C1B-1CFB-4B82-95B7-732640A828D0}" type="slidenum">
              <a:rPr lang="en-US"/>
              <a:pPr>
                <a:defRPr/>
              </a:pPr>
              <a:t>‹#›</a:t>
            </a:fld>
            <a:endParaRPr lang="en-US"/>
          </a:p>
        </p:txBody>
      </p:sp>
    </p:spTree>
    <p:extLst>
      <p:ext uri="{BB962C8B-B14F-4D97-AF65-F5344CB8AC3E}">
        <p14:creationId xmlns:p14="http://schemas.microsoft.com/office/powerpoint/2010/main" val="276783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FFB1EE7-7E68-492E-B6B6-220D46200C98}"/>
              </a:ext>
            </a:extLst>
          </p:cNvPr>
          <p:cNvSpPr>
            <a:spLocks noGrp="1"/>
          </p:cNvSpPr>
          <p:nvPr>
            <p:ph type="dt" sz="half" idx="10"/>
          </p:nvPr>
        </p:nvSpPr>
        <p:spPr/>
        <p:txBody>
          <a:bodyPr/>
          <a:lstStyle>
            <a:lvl1pPr>
              <a:defRPr/>
            </a:lvl1pPr>
          </a:lstStyle>
          <a:p>
            <a:pPr>
              <a:defRPr/>
            </a:pPr>
            <a:fld id="{3B0F8F4C-94DF-4EA6-9CD9-A216CAFE587F}" type="datetimeFigureOut">
              <a:rPr lang="en-US"/>
              <a:pPr>
                <a:defRPr/>
              </a:pPr>
              <a:t>1/28/2020</a:t>
            </a:fld>
            <a:endParaRPr lang="en-US"/>
          </a:p>
        </p:txBody>
      </p:sp>
      <p:sp>
        <p:nvSpPr>
          <p:cNvPr id="6" name="Footer Placeholder 4">
            <a:extLst>
              <a:ext uri="{FF2B5EF4-FFF2-40B4-BE49-F238E27FC236}">
                <a16:creationId xmlns:a16="http://schemas.microsoft.com/office/drawing/2014/main" xmlns="" id="{76099F84-DD79-44F7-AE92-505D834436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CC18A23-E596-45F3-BD29-769B19237176}"/>
              </a:ext>
            </a:extLst>
          </p:cNvPr>
          <p:cNvSpPr>
            <a:spLocks noGrp="1"/>
          </p:cNvSpPr>
          <p:nvPr>
            <p:ph type="sldNum" sz="quarter" idx="12"/>
          </p:nvPr>
        </p:nvSpPr>
        <p:spPr/>
        <p:txBody>
          <a:bodyPr/>
          <a:lstStyle>
            <a:lvl1pPr>
              <a:defRPr/>
            </a:lvl1pPr>
          </a:lstStyle>
          <a:p>
            <a:pPr>
              <a:defRPr/>
            </a:pPr>
            <a:fld id="{754513BB-5EF0-4AF6-96E4-E46644D76B25}" type="slidenum">
              <a:rPr lang="en-US"/>
              <a:pPr>
                <a:defRPr/>
              </a:pPr>
              <a:t>‹#›</a:t>
            </a:fld>
            <a:endParaRPr lang="en-US"/>
          </a:p>
        </p:txBody>
      </p:sp>
    </p:spTree>
    <p:extLst>
      <p:ext uri="{BB962C8B-B14F-4D97-AF65-F5344CB8AC3E}">
        <p14:creationId xmlns:p14="http://schemas.microsoft.com/office/powerpoint/2010/main" val="311943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xmlns="" id="{084B73D0-3DD4-40C7-A679-D894CCA1E867}"/>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xmlns="" id="{CDC1CBDC-B339-4DC4-A779-266AD8AFFBB6}"/>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xmlns="" id="{8EA97449-D8CB-44B4-BE1E-85251FA62813}"/>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FDAA5CD3-E7F8-435B-9F38-41977EE4D505}"/>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xmlns="" id="{12C7EC09-5DD1-47EB-9878-10F2B0F6E36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xmlns="" id="{7A084C43-9DF0-412B-8C67-6895841D6E5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xmlns="" id="{841FC25B-21ED-41BE-A1D8-ED02E136968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xmlns="" id="{2137C38A-7587-424B-A099-E64EA9C888A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xmlns="" id="{27350CFF-8C69-45A0-8F66-CF9FFACB2A6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xmlns="" id="{695554C3-6BCC-4FA8-A84F-03273B04499C}"/>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xmlns="" id="{FFFA5A2F-F0A8-4A4C-92B9-F4A9A158E87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xmlns="" id="{80DFA842-9328-47EA-A78A-38509E54826A}"/>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AEC353B3-2D4D-427B-B65D-A270DC169504}"/>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67F5F8E-6A80-4657-8D01-407B13691D4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B9844FC-1620-4AED-BDFF-0DB1E4E34805}" type="datetimeFigureOut">
              <a:rPr lang="en-US"/>
              <a:pPr>
                <a:defRPr/>
              </a:pPr>
              <a:t>1/28/2020</a:t>
            </a:fld>
            <a:endParaRPr lang="en-US"/>
          </a:p>
        </p:txBody>
      </p:sp>
      <p:sp>
        <p:nvSpPr>
          <p:cNvPr id="5" name="Footer Placeholder 4">
            <a:extLst>
              <a:ext uri="{FF2B5EF4-FFF2-40B4-BE49-F238E27FC236}">
                <a16:creationId xmlns:a16="http://schemas.microsoft.com/office/drawing/2014/main" xmlns="" id="{9F4BE3A0-82B4-45BA-98DB-5F0F7295F954}"/>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A18874F5-E763-4CBA-9EA7-6E40AF5A5F55}"/>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7CA0A38-1C38-4D94-AC54-C87871CD97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36" r:id="rId1"/>
    <p:sldLayoutId id="2147486323" r:id="rId2"/>
    <p:sldLayoutId id="2147486324" r:id="rId3"/>
    <p:sldLayoutId id="2147486325" r:id="rId4"/>
    <p:sldLayoutId id="2147486326" r:id="rId5"/>
    <p:sldLayoutId id="2147486327" r:id="rId6"/>
    <p:sldLayoutId id="2147486328" r:id="rId7"/>
    <p:sldLayoutId id="2147486329" r:id="rId8"/>
    <p:sldLayoutId id="2147486330" r:id="rId9"/>
    <p:sldLayoutId id="2147486331" r:id="rId10"/>
    <p:sldLayoutId id="2147486337" r:id="rId11"/>
    <p:sldLayoutId id="2147486332" r:id="rId12"/>
    <p:sldLayoutId id="2147486338" r:id="rId13"/>
    <p:sldLayoutId id="2147486333" r:id="rId14"/>
    <p:sldLayoutId id="2147486334" r:id="rId15"/>
    <p:sldLayoutId id="214748633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eb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E3171-5A4A-46D3-B05A-B37F4C7D8D93}"/>
              </a:ext>
            </a:extLst>
          </p:cNvPr>
          <p:cNvSpPr>
            <a:spLocks noGrp="1"/>
          </p:cNvSpPr>
          <p:nvPr>
            <p:ph type="ctrTitle"/>
          </p:nvPr>
        </p:nvSpPr>
        <p:spPr>
          <a:xfrm>
            <a:off x="900545" y="738909"/>
            <a:ext cx="6373091" cy="3131633"/>
          </a:xfrm>
        </p:spPr>
        <p:txBody>
          <a:bodyPr rtlCol="0">
            <a:noAutofit/>
          </a:bodyPr>
          <a:lstStyle/>
          <a:p>
            <a:pPr algn="l" eaLnBrk="1" fontAlgn="auto" hangingPunct="1">
              <a:lnSpc>
                <a:spcPct val="90000"/>
              </a:lnSpc>
              <a:spcAft>
                <a:spcPts val="0"/>
              </a:spcAft>
              <a:defRPr/>
            </a:pPr>
            <a:r>
              <a:rPr lang="en-US" sz="4400" dirty="0" err="1">
                <a:solidFill>
                  <a:srgbClr val="FFFFFF"/>
                </a:solidFill>
              </a:rPr>
              <a:t>SILATURRAHMI</a:t>
            </a:r>
            <a:r>
              <a:rPr lang="id-ID" sz="4400" dirty="0">
                <a:solidFill>
                  <a:srgbClr val="FFFFFF"/>
                </a:solidFill>
              </a:rPr>
              <a:t> (35)</a:t>
            </a:r>
            <a:r>
              <a:rPr lang="en-US" sz="4400" dirty="0">
                <a:solidFill>
                  <a:srgbClr val="FFFFFF"/>
                </a:solidFill>
              </a:rPr>
              <a:t/>
            </a:r>
            <a:br>
              <a:rPr lang="en-US" sz="4400" dirty="0">
                <a:solidFill>
                  <a:srgbClr val="FFFFFF"/>
                </a:solidFill>
              </a:rPr>
            </a:br>
            <a:r>
              <a:rPr lang="en-US" sz="4400" dirty="0">
                <a:solidFill>
                  <a:srgbClr val="FFFFFF"/>
                </a:solidFill>
              </a:rPr>
              <a:t>KETUA UMUM YPIA</a:t>
            </a:r>
            <a:r>
              <a:rPr lang="id-ID" sz="4400" dirty="0">
                <a:solidFill>
                  <a:srgbClr val="FFFFFF"/>
                </a:solidFill>
              </a:rPr>
              <a:t/>
            </a:r>
            <a:br>
              <a:rPr lang="id-ID" sz="4400" dirty="0">
                <a:solidFill>
                  <a:srgbClr val="FFFFFF"/>
                </a:solidFill>
              </a:rPr>
            </a:br>
            <a:r>
              <a:rPr lang="en-US" sz="4400" dirty="0">
                <a:solidFill>
                  <a:srgbClr val="FFFFFF"/>
                </a:solidFill>
              </a:rPr>
              <a:t>DENGAN</a:t>
            </a:r>
            <a:br>
              <a:rPr lang="en-US" sz="4400" dirty="0">
                <a:solidFill>
                  <a:srgbClr val="FFFFFF"/>
                </a:solidFill>
              </a:rPr>
            </a:br>
            <a:r>
              <a:rPr lang="en-US" sz="4400" dirty="0" err="1">
                <a:solidFill>
                  <a:srgbClr val="FFFFFF"/>
                </a:solidFill>
              </a:rPr>
              <a:t>CIVITAS</a:t>
            </a:r>
            <a:r>
              <a:rPr lang="en-US" sz="4400" dirty="0">
                <a:solidFill>
                  <a:srgbClr val="FFFFFF"/>
                </a:solidFill>
              </a:rPr>
              <a:t> </a:t>
            </a:r>
            <a:r>
              <a:rPr lang="en-US" sz="4400" dirty="0" err="1">
                <a:solidFill>
                  <a:srgbClr val="FFFFFF"/>
                </a:solidFill>
              </a:rPr>
              <a:t>AKADEMIKA</a:t>
            </a:r>
            <a:r>
              <a:rPr lang="en-US" sz="4400" dirty="0">
                <a:solidFill>
                  <a:srgbClr val="FFFFFF"/>
                </a:solidFill>
              </a:rPr>
              <a:t> UAI</a:t>
            </a:r>
            <a:r>
              <a:rPr lang="id-ID" sz="4400" dirty="0">
                <a:solidFill>
                  <a:srgbClr val="FFFFFF"/>
                </a:solidFill>
              </a:rPr>
              <a:t/>
            </a:r>
            <a:br>
              <a:rPr lang="id-ID" sz="4400" dirty="0">
                <a:solidFill>
                  <a:srgbClr val="FFFFFF"/>
                </a:solidFill>
              </a:rPr>
            </a:br>
            <a:endParaRPr lang="en-US" sz="4400" dirty="0">
              <a:solidFill>
                <a:srgbClr val="FFFFFF"/>
              </a:solidFill>
            </a:endParaRPr>
          </a:p>
        </p:txBody>
      </p:sp>
      <p:sp>
        <p:nvSpPr>
          <p:cNvPr id="6147" name="Subtitle 2">
            <a:extLst>
              <a:ext uri="{FF2B5EF4-FFF2-40B4-BE49-F238E27FC236}">
                <a16:creationId xmlns:a16="http://schemas.microsoft.com/office/drawing/2014/main" xmlns="" id="{BC6B06B8-DBD8-4181-9859-45DC550C6045}"/>
              </a:ext>
            </a:extLst>
          </p:cNvPr>
          <p:cNvSpPr>
            <a:spLocks noGrp="1"/>
          </p:cNvSpPr>
          <p:nvPr>
            <p:ph type="subTitle" idx="1"/>
          </p:nvPr>
        </p:nvSpPr>
        <p:spPr>
          <a:xfrm>
            <a:off x="900545" y="4802909"/>
            <a:ext cx="6373091" cy="831273"/>
          </a:xfrm>
        </p:spPr>
        <p:txBody>
          <a:bodyPr rtlCol="0">
            <a:normAutofit fontScale="85000" lnSpcReduction="20000"/>
          </a:bodyPr>
          <a:lstStyle/>
          <a:p>
            <a:pPr algn="l" eaLnBrk="1" fontAlgn="auto" hangingPunct="1">
              <a:lnSpc>
                <a:spcPct val="90000"/>
              </a:lnSpc>
              <a:spcBef>
                <a:spcPct val="0"/>
              </a:spcBef>
              <a:spcAft>
                <a:spcPts val="600"/>
              </a:spcAft>
              <a:buFont typeface="Wingdings 3" charset="2"/>
              <a:buNone/>
              <a:defRPr/>
            </a:pPr>
            <a:r>
              <a:rPr lang="en-US" sz="2000">
                <a:solidFill>
                  <a:srgbClr val="FFFFFF">
                    <a:alpha val="70000"/>
                  </a:srgbClr>
                </a:solidFill>
              </a:rPr>
              <a:t>SE</a:t>
            </a:r>
            <a:r>
              <a:rPr lang="id-ID" sz="2000">
                <a:solidFill>
                  <a:srgbClr val="FFFFFF">
                    <a:alpha val="70000"/>
                  </a:srgbClr>
                </a:solidFill>
              </a:rPr>
              <a:t>LASA</a:t>
            </a:r>
            <a:endParaRPr lang="en-US" sz="2000">
              <a:solidFill>
                <a:srgbClr val="FFFFFF">
                  <a:alpha val="70000"/>
                </a:srgbClr>
              </a:solidFill>
            </a:endParaRPr>
          </a:p>
          <a:p>
            <a:pPr algn="l" eaLnBrk="1" fontAlgn="auto" hangingPunct="1">
              <a:lnSpc>
                <a:spcPct val="90000"/>
              </a:lnSpc>
              <a:spcBef>
                <a:spcPct val="0"/>
              </a:spcBef>
              <a:spcAft>
                <a:spcPts val="600"/>
              </a:spcAft>
              <a:buFont typeface="Wingdings 3" charset="2"/>
              <a:buNone/>
              <a:defRPr/>
            </a:pPr>
            <a:r>
              <a:rPr lang="id-ID" sz="2000">
                <a:solidFill>
                  <a:srgbClr val="FFFFFF">
                    <a:alpha val="70000"/>
                  </a:srgbClr>
                </a:solidFill>
              </a:rPr>
              <a:t>02</a:t>
            </a:r>
            <a:r>
              <a:rPr lang="en-US" sz="2000">
                <a:solidFill>
                  <a:srgbClr val="FFFFFF">
                    <a:alpha val="70000"/>
                  </a:srgbClr>
                </a:solidFill>
              </a:rPr>
              <a:t> Jumadil </a:t>
            </a:r>
            <a:r>
              <a:rPr lang="id-ID" sz="2000">
                <a:solidFill>
                  <a:srgbClr val="FFFFFF">
                    <a:alpha val="70000"/>
                  </a:srgbClr>
                </a:solidFill>
              </a:rPr>
              <a:t>Akhirah 144</a:t>
            </a:r>
            <a:r>
              <a:rPr lang="en-US" sz="2000">
                <a:solidFill>
                  <a:srgbClr val="FFFFFF">
                    <a:alpha val="70000"/>
                  </a:srgbClr>
                </a:solidFill>
              </a:rPr>
              <a:t>1</a:t>
            </a:r>
            <a:r>
              <a:rPr lang="id-ID" sz="2000">
                <a:solidFill>
                  <a:srgbClr val="FFFFFF">
                    <a:alpha val="70000"/>
                  </a:srgbClr>
                </a:solidFill>
              </a:rPr>
              <a:t> H. / 28</a:t>
            </a:r>
            <a:r>
              <a:rPr lang="en-US" sz="2000">
                <a:solidFill>
                  <a:srgbClr val="FFFFFF">
                    <a:alpha val="70000"/>
                  </a:srgbClr>
                </a:solidFill>
              </a:rPr>
              <a:t> Januari</a:t>
            </a:r>
            <a:r>
              <a:rPr lang="id-ID" sz="2000">
                <a:solidFill>
                  <a:srgbClr val="FFFFFF">
                    <a:alpha val="70000"/>
                  </a:srgbClr>
                </a:solidFill>
              </a:rPr>
              <a:t> 20</a:t>
            </a:r>
            <a:r>
              <a:rPr lang="en-US" sz="2000">
                <a:solidFill>
                  <a:srgbClr val="FFFFFF">
                    <a:alpha val="70000"/>
                  </a:srgbClr>
                </a:solidFill>
              </a:rPr>
              <a:t>20</a:t>
            </a:r>
            <a:r>
              <a:rPr lang="id-ID" sz="2000">
                <a:solidFill>
                  <a:srgbClr val="FFFFFF">
                    <a:alpha val="70000"/>
                  </a:srgbClr>
                </a:solidFill>
              </a:rPr>
              <a:t> M.</a:t>
            </a:r>
            <a:endParaRPr lang="en-US" sz="2000">
              <a:solidFill>
                <a:srgbClr val="FFFFFF">
                  <a:alpha val="70000"/>
                </a:srgbClr>
              </a:solidFill>
            </a:endParaRPr>
          </a:p>
          <a:p>
            <a:pPr algn="l" eaLnBrk="1" fontAlgn="auto" hangingPunct="1">
              <a:lnSpc>
                <a:spcPct val="90000"/>
              </a:lnSpc>
              <a:spcBef>
                <a:spcPct val="0"/>
              </a:spcBef>
              <a:spcAft>
                <a:spcPts val="600"/>
              </a:spcAft>
              <a:buFont typeface="Wingdings 3" charset="2"/>
              <a:buNone/>
              <a:defRPr/>
            </a:pPr>
            <a:r>
              <a:rPr lang="en-US" sz="2000">
                <a:solidFill>
                  <a:srgbClr val="FFFFFF">
                    <a:alpha val="70000"/>
                  </a:srgbClr>
                </a:solidFill>
              </a:rPr>
              <a:t> </a:t>
            </a:r>
          </a:p>
        </p:txBody>
      </p:sp>
      <p:pic>
        <p:nvPicPr>
          <p:cNvPr id="4" name="Picture 3">
            <a:extLst>
              <a:ext uri="{FF2B5EF4-FFF2-40B4-BE49-F238E27FC236}">
                <a16:creationId xmlns:a16="http://schemas.microsoft.com/office/drawing/2014/main" xmlns="" id="{3D7BF44C-B1F6-47A8-9F05-B6CE4AAAE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489682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3B66381F-CAA9-0E4C-BAB0-9A2D8D9ACAB4}"/>
              </a:ext>
            </a:extLst>
          </p:cNvPr>
          <p:cNvSpPr>
            <a:spLocks noGrp="1"/>
          </p:cNvSpPr>
          <p:nvPr>
            <p:ph type="title"/>
          </p:nvPr>
        </p:nvSpPr>
        <p:spPr>
          <a:xfrm>
            <a:off x="609600" y="207818"/>
            <a:ext cx="6348413" cy="1489364"/>
          </a:xfrm>
        </p:spPr>
        <p:txBody>
          <a:bodyPr/>
          <a:lstStyle/>
          <a:p>
            <a:pPr algn="ctr"/>
            <a:r>
              <a:rPr lang="id-ID" dirty="0"/>
              <a:t>Prof. Dr. (HC) Buya HAMKA</a:t>
            </a:r>
            <a:br>
              <a:rPr lang="id-ID" dirty="0"/>
            </a:br>
            <a:r>
              <a:rPr lang="id-ID" sz="2000" dirty="0"/>
              <a:t>(Haji Abdul Malik Karim Amrullah)</a:t>
            </a:r>
            <a:br>
              <a:rPr lang="id-ID" sz="2000" dirty="0"/>
            </a:br>
            <a:r>
              <a:rPr lang="id-ID" sz="2000" dirty="0"/>
              <a:t>1908 – 1981 (73 Th.)</a:t>
            </a:r>
            <a:endParaRPr lang="id-ID" dirty="0"/>
          </a:p>
        </p:txBody>
      </p:sp>
      <p:pic>
        <p:nvPicPr>
          <p:cNvPr id="6" name="Tampungan Konten 5">
            <a:extLst>
              <a:ext uri="{FF2B5EF4-FFF2-40B4-BE49-F238E27FC236}">
                <a16:creationId xmlns:a16="http://schemas.microsoft.com/office/drawing/2014/main" xmlns="" id="{6C8E8C2A-743E-6A42-8BF2-6214F9E427B6}"/>
              </a:ext>
            </a:extLst>
          </p:cNvPr>
          <p:cNvPicPr>
            <a:picLocks noGrp="1" noChangeAspect="1"/>
          </p:cNvPicPr>
          <p:nvPr>
            <p:ph idx="1"/>
          </p:nvPr>
        </p:nvPicPr>
        <p:blipFill>
          <a:blip r:embed="rId2" cstate="print"/>
          <a:stretch>
            <a:fillRect/>
          </a:stretch>
        </p:blipFill>
        <p:spPr>
          <a:xfrm>
            <a:off x="1654557" y="1408545"/>
            <a:ext cx="4937897" cy="534554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F255DBD1-8658-44DF-A765-0EF8163A4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445727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xmlns="" id="{43EE1B51-3A8E-46F1-8674-856EA44C59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04091"/>
            <a:ext cx="4572000" cy="6026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8AAAC5CE-1CC6-46C5-BB4D-69137C7A2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99905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7989BF4-E5C7-4224-8749-3531748156F5}"/>
              </a:ext>
            </a:extLst>
          </p:cNvPr>
          <p:cNvSpPr>
            <a:spLocks noGrp="1"/>
          </p:cNvSpPr>
          <p:nvPr>
            <p:ph type="title"/>
          </p:nvPr>
        </p:nvSpPr>
        <p:spPr>
          <a:xfrm>
            <a:off x="914400" y="457200"/>
            <a:ext cx="5486400" cy="1066800"/>
          </a:xfrm>
        </p:spPr>
        <p:txBody>
          <a:bodyPr/>
          <a:lstStyle/>
          <a:p>
            <a:pPr algn="ctr" eaLnBrk="1" hangingPunct="1"/>
            <a:r>
              <a:rPr lang="en-US" altLang="en-US" sz="6000">
                <a:solidFill>
                  <a:srgbClr val="C00000"/>
                </a:solidFill>
              </a:rPr>
              <a:t>TA’ARUF</a:t>
            </a:r>
          </a:p>
        </p:txBody>
      </p:sp>
      <p:sp>
        <p:nvSpPr>
          <p:cNvPr id="15363" name="Content Placeholder 2">
            <a:extLst>
              <a:ext uri="{FF2B5EF4-FFF2-40B4-BE49-F238E27FC236}">
                <a16:creationId xmlns:a16="http://schemas.microsoft.com/office/drawing/2014/main" xmlns="" id="{51D72E4A-4D27-4C94-B6F3-0435A28C8635}"/>
              </a:ext>
            </a:extLst>
          </p:cNvPr>
          <p:cNvSpPr>
            <a:spLocks noGrp="1"/>
          </p:cNvSpPr>
          <p:nvPr>
            <p:ph idx="1"/>
          </p:nvPr>
        </p:nvSpPr>
        <p:spPr>
          <a:xfrm>
            <a:off x="432051" y="1524000"/>
            <a:ext cx="7924800" cy="4098636"/>
          </a:xfrm>
        </p:spPr>
        <p:txBody>
          <a:bodyPr rtlCol="0">
            <a:noAutofit/>
          </a:bodyPr>
          <a:lstStyle/>
          <a:p>
            <a:pPr eaLnBrk="1" fontAlgn="auto" hangingPunct="1">
              <a:spcAft>
                <a:spcPts val="0"/>
              </a:spcAft>
              <a:buFont typeface="Wingdings 3" charset="2"/>
              <a:buChar char=""/>
              <a:defRPr/>
            </a:pPr>
            <a:r>
              <a:rPr lang="en-US" sz="2000">
                <a:solidFill>
                  <a:schemeClr val="tx1">
                    <a:lumMod val="75000"/>
                    <a:lumOff val="25000"/>
                  </a:schemeClr>
                </a:solidFill>
              </a:rPr>
              <a:t>Nama			:  H. Sobirin Haji Solikhudin</a:t>
            </a:r>
            <a:endParaRPr lang="id-ID" sz="2000">
              <a:solidFill>
                <a:schemeClr val="tx1">
                  <a:lumMod val="75000"/>
                  <a:lumOff val="25000"/>
                </a:schemeClr>
              </a:solidFill>
            </a:endParaRPr>
          </a:p>
          <a:p>
            <a:pPr eaLnBrk="1" fontAlgn="auto" hangingPunct="1">
              <a:spcAft>
                <a:spcPts val="0"/>
              </a:spcAft>
              <a:buFont typeface="Wingdings 3" charset="2"/>
              <a:buChar char=""/>
              <a:defRPr/>
            </a:pPr>
            <a:r>
              <a:rPr lang="id-ID" sz="2000">
                <a:solidFill>
                  <a:schemeClr val="tx1">
                    <a:lumMod val="75000"/>
                    <a:lumOff val="25000"/>
                  </a:schemeClr>
                </a:solidFill>
              </a:rPr>
              <a:t>(Ketua Umum YPIA Pertama berasal dari Pegawai aktif)</a:t>
            </a:r>
            <a:endParaRPr lang="en-US" sz="2000">
              <a:solidFill>
                <a:schemeClr val="tx1">
                  <a:lumMod val="75000"/>
                  <a:lumOff val="25000"/>
                </a:schemeClr>
              </a:solidFill>
            </a:endParaRPr>
          </a:p>
          <a:p>
            <a:pPr eaLnBrk="1" fontAlgn="auto" hangingPunct="1">
              <a:spcAft>
                <a:spcPts val="0"/>
              </a:spcAft>
              <a:buFont typeface="Wingdings 3" charset="2"/>
              <a:buChar char=""/>
              <a:defRPr/>
            </a:pPr>
            <a:r>
              <a:rPr lang="en-US" sz="2000">
                <a:solidFill>
                  <a:schemeClr val="tx1">
                    <a:lumMod val="75000"/>
                    <a:lumOff val="25000"/>
                  </a:schemeClr>
                </a:solidFill>
              </a:rPr>
              <a:t>Tempat/TL		:  Tegal, 10 Oktober 1967 (5</a:t>
            </a:r>
            <a:r>
              <a:rPr lang="id-ID" sz="2000">
                <a:solidFill>
                  <a:schemeClr val="tx1">
                    <a:lumMod val="75000"/>
                    <a:lumOff val="25000"/>
                  </a:schemeClr>
                </a:solidFill>
              </a:rPr>
              <a:t>3 th.)</a:t>
            </a:r>
            <a:endParaRPr lang="en-US" sz="2000">
              <a:solidFill>
                <a:schemeClr val="tx1">
                  <a:lumMod val="75000"/>
                  <a:lumOff val="25000"/>
                </a:schemeClr>
              </a:solidFill>
            </a:endParaRPr>
          </a:p>
          <a:p>
            <a:pPr eaLnBrk="1" fontAlgn="auto" hangingPunct="1">
              <a:spcAft>
                <a:spcPts val="0"/>
              </a:spcAft>
              <a:buFont typeface="Wingdings 3" charset="2"/>
              <a:buChar char=""/>
              <a:defRPr/>
            </a:pPr>
            <a:r>
              <a:rPr lang="en-US" sz="2000">
                <a:solidFill>
                  <a:schemeClr val="tx1">
                    <a:lumMod val="75000"/>
                    <a:lumOff val="25000"/>
                  </a:schemeClr>
                </a:solidFill>
              </a:rPr>
              <a:t>Pekerjaan		:  Guru AQUBA.</a:t>
            </a:r>
          </a:p>
          <a:p>
            <a:pPr eaLnBrk="1" fontAlgn="auto" hangingPunct="1">
              <a:spcAft>
                <a:spcPts val="0"/>
              </a:spcAft>
              <a:buFont typeface="Wingdings 3" charset="2"/>
              <a:buChar char=""/>
              <a:defRPr/>
            </a:pPr>
            <a:r>
              <a:rPr lang="en-US" sz="2000">
                <a:solidFill>
                  <a:schemeClr val="tx1">
                    <a:lumMod val="75000"/>
                    <a:lumOff val="25000"/>
                  </a:schemeClr>
                </a:solidFill>
              </a:rPr>
              <a:t>Tugas tambahan	:  Ketua Umum  YPIA (10)	</a:t>
            </a:r>
          </a:p>
          <a:p>
            <a:pPr eaLnBrk="1" fontAlgn="auto" hangingPunct="1">
              <a:spcAft>
                <a:spcPts val="0"/>
              </a:spcAft>
              <a:buFont typeface="Wingdings 3" charset="2"/>
              <a:buChar char=""/>
              <a:defRPr/>
            </a:pPr>
            <a:r>
              <a:rPr lang="en-US" sz="2000">
                <a:solidFill>
                  <a:schemeClr val="tx1">
                    <a:lumMod val="75000"/>
                    <a:lumOff val="25000"/>
                  </a:schemeClr>
                </a:solidFill>
              </a:rPr>
              <a:t>Masuk Al Azhar	:  19 Nopember 1992 (2</a:t>
            </a:r>
            <a:r>
              <a:rPr lang="id-ID" sz="2000">
                <a:solidFill>
                  <a:schemeClr val="tx1">
                    <a:lumMod val="75000"/>
                    <a:lumOff val="25000"/>
                  </a:schemeClr>
                </a:solidFill>
              </a:rPr>
              <a:t>8 th.)</a:t>
            </a:r>
            <a:endParaRPr lang="en-US" sz="2000">
              <a:solidFill>
                <a:schemeClr val="tx1">
                  <a:lumMod val="75000"/>
                  <a:lumOff val="25000"/>
                </a:schemeClr>
              </a:solidFill>
            </a:endParaRPr>
          </a:p>
          <a:p>
            <a:pPr eaLnBrk="1" fontAlgn="auto" hangingPunct="1">
              <a:spcAft>
                <a:spcPts val="0"/>
              </a:spcAft>
              <a:buFont typeface="Wingdings 3" charset="2"/>
              <a:buChar char=""/>
              <a:defRPr/>
            </a:pPr>
            <a:r>
              <a:rPr lang="en-US" sz="2000">
                <a:solidFill>
                  <a:schemeClr val="tx1">
                    <a:lumMod val="75000"/>
                    <a:lumOff val="25000"/>
                  </a:schemeClr>
                </a:solidFill>
              </a:rPr>
              <a:t>Alamat Rumah	:  Jalan Anggrek Rosliana V/6 RT. 008/05                   </a:t>
            </a:r>
          </a:p>
          <a:p>
            <a:pPr marL="0" indent="0" eaLnBrk="1" fontAlgn="auto" hangingPunct="1">
              <a:spcAft>
                <a:spcPts val="0"/>
              </a:spcAft>
              <a:buFont typeface="Wingdings 3" charset="2"/>
              <a:buNone/>
              <a:defRPr/>
            </a:pPr>
            <a:r>
              <a:rPr lang="en-US" sz="2000">
                <a:solidFill>
                  <a:schemeClr val="tx1">
                    <a:lumMod val="75000"/>
                    <a:lumOff val="25000"/>
                  </a:schemeClr>
                </a:solidFill>
              </a:rPr>
              <a:t>                                   Kemanggisan, Palmerah, Jakarta Barat, </a:t>
            </a:r>
          </a:p>
          <a:p>
            <a:pPr marL="0" indent="0" eaLnBrk="1" fontAlgn="auto" hangingPunct="1">
              <a:spcAft>
                <a:spcPts val="0"/>
              </a:spcAft>
              <a:buFont typeface="Wingdings 3" charset="2"/>
              <a:buNone/>
              <a:defRPr/>
            </a:pPr>
            <a:r>
              <a:rPr lang="en-US" sz="2000">
                <a:solidFill>
                  <a:schemeClr val="tx1">
                    <a:lumMod val="75000"/>
                    <a:lumOff val="25000"/>
                  </a:schemeClr>
                </a:solidFill>
              </a:rPr>
              <a:t>                                   DKI Jakarta 11480.</a:t>
            </a:r>
          </a:p>
          <a:p>
            <a:pPr lvl="4" eaLnBrk="1" fontAlgn="auto" hangingPunct="1">
              <a:spcAft>
                <a:spcPts val="0"/>
              </a:spcAft>
              <a:buFont typeface="Wingdings 2" panose="05020102010507070707" pitchFamily="18" charset="2"/>
              <a:buNone/>
              <a:defRPr/>
            </a:pPr>
            <a:r>
              <a:rPr lang="en-US" sz="2000">
                <a:solidFill>
                  <a:schemeClr val="tx1">
                    <a:lumMod val="75000"/>
                    <a:lumOff val="25000"/>
                  </a:schemeClr>
                </a:solidFill>
              </a:rPr>
              <a:t>				     </a:t>
            </a:r>
            <a:endParaRPr lang="en-US"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BC02044E-A15A-4F5C-88F5-610CAAC4A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627321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id-ID">
                <a:solidFill>
                  <a:schemeClr val="tx1">
                    <a:lumMod val="85000"/>
                    <a:lumOff val="15000"/>
                  </a:schemeClr>
                </a:solidFill>
              </a:rPr>
              <a:t>IBADAH </a:t>
            </a:r>
            <a:r>
              <a:rPr lang="en-US">
                <a:solidFill>
                  <a:schemeClr val="tx1">
                    <a:lumMod val="85000"/>
                    <a:lumOff val="15000"/>
                  </a:schemeClr>
                </a:solidFill>
              </a:rPr>
              <a:t>UMROH </a:t>
            </a:r>
            <a:r>
              <a:rPr lang="id-ID">
                <a:solidFill>
                  <a:schemeClr val="tx1">
                    <a:lumMod val="85000"/>
                    <a:lumOff val="15000"/>
                  </a:schemeClr>
                </a:solidFill>
              </a:rPr>
              <a:t>DAN HAJI</a:t>
            </a:r>
            <a:endParaRPr lang="en-US">
              <a:solidFill>
                <a:schemeClr val="tx1">
                  <a:lumMod val="85000"/>
                  <a:lumOff val="15000"/>
                </a:schemeClr>
              </a:solidFill>
            </a:endParaRPr>
          </a:p>
        </p:txBody>
      </p:sp>
      <p:sp>
        <p:nvSpPr>
          <p:cNvPr id="28" name="Freeform: Shape 27">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097366" y="609600"/>
            <a:ext cx="5046633" cy="6095999"/>
          </a:xfrm>
        </p:spPr>
        <p:txBody>
          <a:bodyPr anchor="ctr">
            <a:normAutofit/>
          </a:bodyPr>
          <a:lstStyle/>
          <a:p>
            <a:pPr marL="0" indent="0">
              <a:buNone/>
            </a:pPr>
            <a:r>
              <a:rPr lang="id-ID" sz="2800">
                <a:solidFill>
                  <a:srgbClr val="FFFFFF"/>
                </a:solidFill>
              </a:rPr>
              <a:t>IBADAH UMROH :</a:t>
            </a:r>
          </a:p>
          <a:p>
            <a:pPr marL="742950" indent="-742950">
              <a:buAutoNum type="arabicPeriod"/>
            </a:pPr>
            <a:r>
              <a:rPr lang="en-US" sz="2800">
                <a:solidFill>
                  <a:srgbClr val="FFFFFF"/>
                </a:solidFill>
              </a:rPr>
              <a:t>15 s.d. 24 Juli 1997.</a:t>
            </a:r>
          </a:p>
          <a:p>
            <a:pPr marL="742950" indent="-742950">
              <a:buAutoNum type="arabicPeriod"/>
            </a:pPr>
            <a:r>
              <a:rPr lang="en-US" sz="2800">
                <a:solidFill>
                  <a:srgbClr val="FFFFFF"/>
                </a:solidFill>
              </a:rPr>
              <a:t>23 s.d. 30 Oktober 1999.</a:t>
            </a:r>
          </a:p>
          <a:p>
            <a:pPr marL="742950" indent="-742950">
              <a:buAutoNum type="arabicPeriod"/>
            </a:pPr>
            <a:r>
              <a:rPr lang="en-US" sz="2800">
                <a:solidFill>
                  <a:srgbClr val="FFFFFF"/>
                </a:solidFill>
              </a:rPr>
              <a:t>06 s.d. 13 Mei 2011.</a:t>
            </a:r>
          </a:p>
          <a:p>
            <a:pPr marL="742950" indent="-742950">
              <a:buAutoNum type="arabicPeriod"/>
            </a:pPr>
            <a:r>
              <a:rPr lang="en-US" sz="2800">
                <a:solidFill>
                  <a:srgbClr val="FFFFFF"/>
                </a:solidFill>
              </a:rPr>
              <a:t>02 s.d. 10 Juli 2013.</a:t>
            </a:r>
          </a:p>
          <a:p>
            <a:pPr marL="742950" indent="-742950">
              <a:buAutoNum type="arabicPeriod"/>
            </a:pPr>
            <a:r>
              <a:rPr lang="en-US" sz="2800">
                <a:solidFill>
                  <a:srgbClr val="FFFFFF"/>
                </a:solidFill>
              </a:rPr>
              <a:t>29 April s.d. 05 Mei 2014.</a:t>
            </a:r>
          </a:p>
          <a:p>
            <a:pPr marL="742950" indent="-742950">
              <a:buAutoNum type="arabicPeriod"/>
            </a:pPr>
            <a:r>
              <a:rPr lang="en-US" sz="2800">
                <a:solidFill>
                  <a:srgbClr val="FFFFFF"/>
                </a:solidFill>
              </a:rPr>
              <a:t>13 s.d. 22 April 2015.</a:t>
            </a:r>
          </a:p>
        </p:txBody>
      </p:sp>
      <p:pic>
        <p:nvPicPr>
          <p:cNvPr id="5" name="Picture 3">
            <a:extLst>
              <a:ext uri="{FF2B5EF4-FFF2-40B4-BE49-F238E27FC236}">
                <a16:creationId xmlns:a16="http://schemas.microsoft.com/office/drawing/2014/main" xmlns="" id="{1AFD0AD0-7AE1-1948-B0E3-D60AC32BB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4738346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609600"/>
          </a:xfrm>
        </p:spPr>
        <p:txBody>
          <a:bodyPr/>
          <a:lstStyle/>
          <a:p>
            <a:r>
              <a:rPr lang="en-US" dirty="0"/>
              <a:t>UMROH :</a:t>
            </a:r>
          </a:p>
        </p:txBody>
      </p:sp>
      <p:sp>
        <p:nvSpPr>
          <p:cNvPr id="3" name="Content Placeholder 2"/>
          <p:cNvSpPr>
            <a:spLocks noGrp="1"/>
          </p:cNvSpPr>
          <p:nvPr>
            <p:ph idx="1"/>
          </p:nvPr>
        </p:nvSpPr>
        <p:spPr>
          <a:xfrm>
            <a:off x="609600" y="1676400"/>
            <a:ext cx="8534400" cy="4742873"/>
          </a:xfrm>
        </p:spPr>
        <p:txBody>
          <a:bodyPr/>
          <a:lstStyle/>
          <a:p>
            <a:pPr marL="0" indent="0">
              <a:buNone/>
            </a:pPr>
            <a:r>
              <a:rPr lang="en-US" sz="3600" dirty="0"/>
              <a:t>7. 03 </a:t>
            </a:r>
            <a:r>
              <a:rPr lang="en-US" sz="3600" dirty="0" err="1"/>
              <a:t>s.d.</a:t>
            </a:r>
            <a:r>
              <a:rPr lang="en-US" sz="3600" dirty="0"/>
              <a:t> 11 </a:t>
            </a:r>
            <a:r>
              <a:rPr lang="en-US" sz="3600" dirty="0" err="1"/>
              <a:t>Desember</a:t>
            </a:r>
            <a:r>
              <a:rPr lang="en-US" sz="3600" dirty="0"/>
              <a:t> 2015.</a:t>
            </a:r>
          </a:p>
          <a:p>
            <a:pPr marL="0" indent="0">
              <a:buNone/>
            </a:pPr>
            <a:r>
              <a:rPr lang="en-US" sz="3600" dirty="0"/>
              <a:t>8. 23 </a:t>
            </a:r>
            <a:r>
              <a:rPr lang="en-US" sz="3600" dirty="0" err="1"/>
              <a:t>s.d.</a:t>
            </a:r>
            <a:r>
              <a:rPr lang="en-US" sz="3600" dirty="0"/>
              <a:t> 31 </a:t>
            </a:r>
            <a:r>
              <a:rPr lang="en-US" sz="3600" dirty="0" err="1"/>
              <a:t>Maret</a:t>
            </a:r>
            <a:r>
              <a:rPr lang="en-US" sz="3600" dirty="0"/>
              <a:t> 2016.</a:t>
            </a:r>
          </a:p>
          <a:p>
            <a:pPr marL="0" indent="0">
              <a:buNone/>
            </a:pPr>
            <a:r>
              <a:rPr lang="en-US" sz="3600" dirty="0"/>
              <a:t>9. 19 </a:t>
            </a:r>
            <a:r>
              <a:rPr lang="en-US" sz="3600" dirty="0" err="1"/>
              <a:t>s.d.</a:t>
            </a:r>
            <a:r>
              <a:rPr lang="en-US" sz="3600" dirty="0"/>
              <a:t> 27 </a:t>
            </a:r>
            <a:r>
              <a:rPr lang="en-US" sz="3600" dirty="0" err="1"/>
              <a:t>Desember</a:t>
            </a:r>
            <a:r>
              <a:rPr lang="en-US" sz="3600" dirty="0"/>
              <a:t> 2016.</a:t>
            </a:r>
          </a:p>
          <a:p>
            <a:pPr marL="0" indent="0">
              <a:buNone/>
            </a:pPr>
            <a:r>
              <a:rPr lang="en-US" sz="3600" dirty="0"/>
              <a:t>10. 23 April </a:t>
            </a:r>
            <a:r>
              <a:rPr lang="en-US" sz="3600" dirty="0" err="1"/>
              <a:t>s.d.</a:t>
            </a:r>
            <a:r>
              <a:rPr lang="en-US" sz="3600" dirty="0"/>
              <a:t> 02 Mei 2017.</a:t>
            </a:r>
          </a:p>
          <a:p>
            <a:pPr marL="0" indent="0">
              <a:buNone/>
            </a:pPr>
            <a:r>
              <a:rPr lang="en-US" sz="3600" dirty="0"/>
              <a:t>11. 10 </a:t>
            </a:r>
            <a:r>
              <a:rPr lang="en-US" sz="3600" dirty="0" err="1"/>
              <a:t>s.d.</a:t>
            </a:r>
            <a:r>
              <a:rPr lang="en-US" sz="3600" dirty="0"/>
              <a:t> 15 </a:t>
            </a:r>
            <a:r>
              <a:rPr lang="en-US" sz="3600" dirty="0" err="1"/>
              <a:t>Desember</a:t>
            </a:r>
            <a:r>
              <a:rPr lang="en-US" sz="3600" dirty="0"/>
              <a:t> 2018.</a:t>
            </a:r>
          </a:p>
          <a:p>
            <a:pPr marL="0" indent="0">
              <a:buNone/>
            </a:pPr>
            <a:r>
              <a:rPr lang="en-US" sz="3600" dirty="0"/>
              <a:t>12. 18 </a:t>
            </a:r>
            <a:r>
              <a:rPr lang="en-US" sz="3600" dirty="0" err="1"/>
              <a:t>s.d.</a:t>
            </a:r>
            <a:r>
              <a:rPr lang="en-US" sz="3600" dirty="0"/>
              <a:t> 27 April 2019.</a:t>
            </a:r>
            <a:endParaRPr lang="id-ID" sz="3600" dirty="0"/>
          </a:p>
          <a:p>
            <a:pPr marL="0" indent="0">
              <a:buNone/>
            </a:pPr>
            <a:r>
              <a:rPr lang="id-ID" sz="3600" dirty="0"/>
              <a:t>13. 07 S.d. 16 Maret 2020 (insya Allah).</a:t>
            </a:r>
            <a:endParaRPr lang="en-US" sz="3600" dirty="0"/>
          </a:p>
        </p:txBody>
      </p:sp>
      <p:pic>
        <p:nvPicPr>
          <p:cNvPr id="5" name="Picture 3">
            <a:extLst>
              <a:ext uri="{FF2B5EF4-FFF2-40B4-BE49-F238E27FC236}">
                <a16:creationId xmlns:a16="http://schemas.microsoft.com/office/drawing/2014/main" xmlns="" id="{2E2CA55D-3DE3-984F-BC1C-1515D6C05F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332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705600" cy="685800"/>
          </a:xfrm>
        </p:spPr>
        <p:txBody>
          <a:bodyPr/>
          <a:lstStyle/>
          <a:p>
            <a:r>
              <a:rPr lang="id-ID" dirty="0"/>
              <a:t>IBADAH </a:t>
            </a:r>
            <a:r>
              <a:rPr lang="en-US" dirty="0"/>
              <a:t>HAJI</a:t>
            </a:r>
            <a:r>
              <a:rPr lang="id-ID" dirty="0"/>
              <a:t> :</a:t>
            </a:r>
            <a:endParaRPr lang="en-US" dirty="0"/>
          </a:p>
        </p:txBody>
      </p:sp>
      <p:sp>
        <p:nvSpPr>
          <p:cNvPr id="3" name="Content Placeholder 2"/>
          <p:cNvSpPr>
            <a:spLocks noGrp="1"/>
          </p:cNvSpPr>
          <p:nvPr>
            <p:ph idx="1"/>
          </p:nvPr>
        </p:nvSpPr>
        <p:spPr>
          <a:xfrm>
            <a:off x="304800" y="1295400"/>
            <a:ext cx="8305800" cy="4746625"/>
          </a:xfrm>
        </p:spPr>
        <p:txBody>
          <a:bodyPr/>
          <a:lstStyle/>
          <a:p>
            <a:pPr marL="0" indent="0">
              <a:buNone/>
            </a:pPr>
            <a:endParaRPr lang="en-US" sz="3600" dirty="0"/>
          </a:p>
          <a:p>
            <a:pPr marL="742950" indent="-742950">
              <a:buAutoNum type="arabicPeriod"/>
            </a:pPr>
            <a:r>
              <a:rPr lang="en-US" sz="3600" dirty="0"/>
              <a:t>10 </a:t>
            </a:r>
            <a:r>
              <a:rPr lang="en-US" sz="3600" dirty="0" err="1"/>
              <a:t>Januari</a:t>
            </a:r>
            <a:r>
              <a:rPr lang="en-US" sz="3600" dirty="0"/>
              <a:t> </a:t>
            </a:r>
            <a:r>
              <a:rPr lang="en-US" sz="3600" dirty="0" err="1"/>
              <a:t>s.d.</a:t>
            </a:r>
            <a:r>
              <a:rPr lang="en-US" sz="3600" dirty="0"/>
              <a:t> 05 </a:t>
            </a:r>
            <a:r>
              <a:rPr lang="en-US" sz="3600" dirty="0" err="1"/>
              <a:t>Februari</a:t>
            </a:r>
            <a:r>
              <a:rPr lang="en-US" sz="3600" dirty="0"/>
              <a:t> 2005 Haji </a:t>
            </a:r>
            <a:r>
              <a:rPr lang="en-US" sz="3600" dirty="0" err="1"/>
              <a:t>Khusus</a:t>
            </a:r>
            <a:r>
              <a:rPr lang="en-US" sz="3600" dirty="0"/>
              <a:t>.</a:t>
            </a:r>
          </a:p>
          <a:p>
            <a:pPr marL="742950" indent="-742950">
              <a:buAutoNum type="arabicPeriod"/>
            </a:pPr>
            <a:r>
              <a:rPr lang="en-US" sz="3600" dirty="0"/>
              <a:t>31 </a:t>
            </a:r>
            <a:r>
              <a:rPr lang="en-US" sz="3600" dirty="0" err="1"/>
              <a:t>Oktober</a:t>
            </a:r>
            <a:r>
              <a:rPr lang="en-US" sz="3600" dirty="0"/>
              <a:t> </a:t>
            </a:r>
            <a:r>
              <a:rPr lang="en-US" sz="3600" dirty="0" err="1"/>
              <a:t>s.d.</a:t>
            </a:r>
            <a:r>
              <a:rPr lang="en-US" sz="3600" dirty="0"/>
              <a:t> 10 </a:t>
            </a:r>
            <a:r>
              <a:rPr lang="en-US" sz="3600" dirty="0" err="1"/>
              <a:t>Desember</a:t>
            </a:r>
            <a:r>
              <a:rPr lang="en-US" sz="3600" dirty="0"/>
              <a:t> 2011 Haji </a:t>
            </a:r>
            <a:r>
              <a:rPr lang="en-US" sz="3600" dirty="0" err="1"/>
              <a:t>Reguler</a:t>
            </a:r>
            <a:r>
              <a:rPr lang="en-US" sz="3600" dirty="0"/>
              <a:t> (KBIH).</a:t>
            </a:r>
          </a:p>
          <a:p>
            <a:pPr marL="742950" indent="-742950">
              <a:buAutoNum type="arabicPeriod"/>
            </a:pPr>
            <a:r>
              <a:rPr lang="en-US" sz="3600" dirty="0"/>
              <a:t>08 September </a:t>
            </a:r>
            <a:r>
              <a:rPr lang="en-US" sz="3600" dirty="0" err="1"/>
              <a:t>s.d.</a:t>
            </a:r>
            <a:r>
              <a:rPr lang="en-US" sz="3600" dirty="0"/>
              <a:t> 05 </a:t>
            </a:r>
            <a:r>
              <a:rPr lang="en-US" sz="3600" dirty="0" err="1"/>
              <a:t>Oktober</a:t>
            </a:r>
            <a:r>
              <a:rPr lang="en-US" sz="3600" dirty="0"/>
              <a:t> 2015 Haji </a:t>
            </a:r>
            <a:r>
              <a:rPr lang="en-US" sz="3600" dirty="0" err="1"/>
              <a:t>Khusus</a:t>
            </a:r>
            <a:r>
              <a:rPr lang="en-US" sz="3600" dirty="0"/>
              <a:t>.</a:t>
            </a:r>
          </a:p>
        </p:txBody>
      </p:sp>
      <p:pic>
        <p:nvPicPr>
          <p:cNvPr id="5" name="Picture 3">
            <a:extLst>
              <a:ext uri="{FF2B5EF4-FFF2-40B4-BE49-F238E27FC236}">
                <a16:creationId xmlns:a16="http://schemas.microsoft.com/office/drawing/2014/main" xmlns="" id="{63B1BC25-6E2D-DA45-9A61-A8A97C46F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45093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94FD7-FEA2-4C89-8E72-6E5CB09AC0CF}"/>
              </a:ext>
            </a:extLst>
          </p:cNvPr>
          <p:cNvSpPr>
            <a:spLocks noGrp="1"/>
          </p:cNvSpPr>
          <p:nvPr>
            <p:ph type="title"/>
          </p:nvPr>
        </p:nvSpPr>
        <p:spPr>
          <a:xfrm>
            <a:off x="0" y="0"/>
            <a:ext cx="7467600" cy="1320800"/>
          </a:xfrm>
        </p:spPr>
        <p:txBody>
          <a:bodyPr/>
          <a:lstStyle/>
          <a:p>
            <a:pPr algn="ctr"/>
            <a:r>
              <a:rPr lang="en-US" sz="2000" b="1" dirty="0"/>
              <a:t>JENJANG YANG TELAH DILALUI</a:t>
            </a:r>
            <a:r>
              <a:rPr lang="id-ID" sz="2000" dirty="0"/>
              <a:t/>
            </a:r>
            <a:br>
              <a:rPr lang="id-ID" sz="2000" dirty="0"/>
            </a:br>
            <a:r>
              <a:rPr lang="en-US" sz="2000" b="1" dirty="0"/>
              <a:t>DALAM PENGABDIAN KEPADA ALLAH SWT.</a:t>
            </a:r>
            <a:r>
              <a:rPr lang="id-ID" sz="2000" dirty="0"/>
              <a:t/>
            </a:r>
            <a:br>
              <a:rPr lang="id-ID" sz="2000" dirty="0"/>
            </a:br>
            <a:r>
              <a:rPr lang="en-US" sz="2000" b="1" dirty="0"/>
              <a:t>UNTUK UMMAT</a:t>
            </a:r>
            <a:r>
              <a:rPr lang="id-ID" sz="2000" dirty="0"/>
              <a:t/>
            </a:r>
            <a:br>
              <a:rPr lang="id-ID" sz="2000" dirty="0"/>
            </a:br>
            <a:r>
              <a:rPr lang="en-US" sz="2000" b="1" dirty="0"/>
              <a:t>MELALUI YAYASAN PESANTREN ISLAM (YPI) AL  AZHAR</a:t>
            </a:r>
            <a:endParaRPr lang="id-ID" sz="2000" dirty="0"/>
          </a:p>
        </p:txBody>
      </p:sp>
      <p:graphicFrame>
        <p:nvGraphicFramePr>
          <p:cNvPr id="4" name="Content Placeholder 3">
            <a:extLst>
              <a:ext uri="{FF2B5EF4-FFF2-40B4-BE49-F238E27FC236}">
                <a16:creationId xmlns:a16="http://schemas.microsoft.com/office/drawing/2014/main" xmlns="" id="{143A3E20-0A26-4053-9243-63AD35774AA1}"/>
              </a:ext>
            </a:extLst>
          </p:cNvPr>
          <p:cNvGraphicFramePr>
            <a:graphicFrameLocks noGrp="1"/>
          </p:cNvGraphicFramePr>
          <p:nvPr>
            <p:ph idx="1"/>
            <p:extLst>
              <p:ext uri="{D42A27DB-BD31-4B8C-83A1-F6EECF244321}">
                <p14:modId xmlns:p14="http://schemas.microsoft.com/office/powerpoint/2010/main" val="558496916"/>
              </p:ext>
            </p:extLst>
          </p:nvPr>
        </p:nvGraphicFramePr>
        <p:xfrm>
          <a:off x="304800" y="1380966"/>
          <a:ext cx="7391400" cy="5324636"/>
        </p:xfrm>
        <a:graphic>
          <a:graphicData uri="http://schemas.openxmlformats.org/drawingml/2006/table">
            <a:tbl>
              <a:tblPr firstRow="1" firstCol="1" bandRow="1">
                <a:tableStyleId>{5C22544A-7EE6-4342-B048-85BDC9FD1C3A}</a:tableStyleId>
              </a:tblPr>
              <a:tblGrid>
                <a:gridCol w="492557">
                  <a:extLst>
                    <a:ext uri="{9D8B030D-6E8A-4147-A177-3AD203B41FA5}">
                      <a16:colId xmlns:a16="http://schemas.microsoft.com/office/drawing/2014/main" xmlns="" val="2511518753"/>
                    </a:ext>
                  </a:extLst>
                </a:gridCol>
                <a:gridCol w="1915500">
                  <a:extLst>
                    <a:ext uri="{9D8B030D-6E8A-4147-A177-3AD203B41FA5}">
                      <a16:colId xmlns:a16="http://schemas.microsoft.com/office/drawing/2014/main" xmlns="" val="4026341002"/>
                    </a:ext>
                  </a:extLst>
                </a:gridCol>
                <a:gridCol w="3146895">
                  <a:extLst>
                    <a:ext uri="{9D8B030D-6E8A-4147-A177-3AD203B41FA5}">
                      <a16:colId xmlns:a16="http://schemas.microsoft.com/office/drawing/2014/main" xmlns="" val="2655884115"/>
                    </a:ext>
                  </a:extLst>
                </a:gridCol>
                <a:gridCol w="1836448">
                  <a:extLst>
                    <a:ext uri="{9D8B030D-6E8A-4147-A177-3AD203B41FA5}">
                      <a16:colId xmlns:a16="http://schemas.microsoft.com/office/drawing/2014/main" xmlns="" val="1588550641"/>
                    </a:ext>
                  </a:extLst>
                </a:gridCol>
              </a:tblGrid>
              <a:tr h="444461">
                <a:tc>
                  <a:txBody>
                    <a:bodyPr/>
                    <a:lstStyle/>
                    <a:p>
                      <a:pPr algn="ctr">
                        <a:spcAft>
                          <a:spcPts val="0"/>
                        </a:spcAft>
                      </a:pPr>
                      <a:r>
                        <a:rPr lang="en-US" sz="1400" dirty="0">
                          <a:effectLst/>
                        </a:rPr>
                        <a:t>No.</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a:effectLst/>
                        </a:rPr>
                        <a:t>TANGGAL</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a:effectLst/>
                        </a:rPr>
                        <a:t>KEGIATAN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a:effectLst/>
                        </a:rPr>
                        <a:t>WAKTU</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10774431"/>
                  </a:ext>
                </a:extLst>
              </a:tr>
              <a:tr h="325345">
                <a:tc>
                  <a:txBody>
                    <a:bodyPr/>
                    <a:lstStyle/>
                    <a:p>
                      <a:pPr algn="ctr">
                        <a:spcAft>
                          <a:spcPts val="0"/>
                        </a:spcAft>
                      </a:pPr>
                      <a:r>
                        <a:rPr lang="en-US" sz="1400" dirty="0">
                          <a:effectLst/>
                        </a:rPr>
                        <a:t>1.</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23 </a:t>
                      </a:r>
                      <a:r>
                        <a:rPr lang="en-US" sz="1400" dirty="0" err="1">
                          <a:effectLst/>
                        </a:rPr>
                        <a:t>Maret</a:t>
                      </a:r>
                      <a:r>
                        <a:rPr lang="en-US" sz="1400" dirty="0">
                          <a:effectLst/>
                        </a:rPr>
                        <a:t> 1992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Mengajukan Lamaran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6 bulan 21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42144307"/>
                  </a:ext>
                </a:extLst>
              </a:tr>
              <a:tr h="325345">
                <a:tc>
                  <a:txBody>
                    <a:bodyPr/>
                    <a:lstStyle/>
                    <a:p>
                      <a:pPr algn="ctr">
                        <a:spcAft>
                          <a:spcPts val="0"/>
                        </a:spcAft>
                      </a:pPr>
                      <a:r>
                        <a:rPr lang="en-US" sz="1400" dirty="0">
                          <a:effectLst/>
                        </a:rPr>
                        <a:t>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14 </a:t>
                      </a:r>
                      <a:r>
                        <a:rPr lang="en-US" sz="1400" dirty="0" err="1">
                          <a:effectLst/>
                        </a:rPr>
                        <a:t>Oktober</a:t>
                      </a:r>
                      <a:r>
                        <a:rPr lang="en-US" sz="1400" dirty="0">
                          <a:effectLst/>
                        </a:rPr>
                        <a:t> 1992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Test Wawancara</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8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778387387"/>
                  </a:ext>
                </a:extLst>
              </a:tr>
              <a:tr h="325345">
                <a:tc>
                  <a:txBody>
                    <a:bodyPr/>
                    <a:lstStyle/>
                    <a:p>
                      <a:pPr algn="ctr">
                        <a:spcAft>
                          <a:spcPts val="0"/>
                        </a:spcAft>
                      </a:pPr>
                      <a:r>
                        <a:rPr lang="en-US" sz="1400" dirty="0">
                          <a:effectLst/>
                        </a:rPr>
                        <a:t>3. </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23 </a:t>
                      </a:r>
                      <a:r>
                        <a:rPr lang="en-US" sz="1400" dirty="0" err="1">
                          <a:effectLst/>
                        </a:rPr>
                        <a:t>Oktober</a:t>
                      </a:r>
                      <a:r>
                        <a:rPr lang="en-US" sz="1400" dirty="0">
                          <a:effectLst/>
                        </a:rPr>
                        <a:t> 1992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Test Kesehatan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16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437989385"/>
                  </a:ext>
                </a:extLst>
              </a:tr>
              <a:tr h="325345">
                <a:tc>
                  <a:txBody>
                    <a:bodyPr/>
                    <a:lstStyle/>
                    <a:p>
                      <a:pPr algn="ctr">
                        <a:spcAft>
                          <a:spcPts val="0"/>
                        </a:spcAft>
                      </a:pPr>
                      <a:r>
                        <a:rPr lang="en-US" sz="1400" dirty="0">
                          <a:effectLst/>
                        </a:rPr>
                        <a:t>4.</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09 – 14 </a:t>
                      </a:r>
                      <a:r>
                        <a:rPr lang="en-US" sz="1400" dirty="0" err="1">
                          <a:effectLst/>
                        </a:rPr>
                        <a:t>Nop</a:t>
                      </a:r>
                      <a:r>
                        <a:rPr lang="en-US" sz="1400" dirty="0">
                          <a:effectLst/>
                        </a:rPr>
                        <a:t>. 1992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err="1">
                          <a:effectLst/>
                        </a:rPr>
                        <a:t>Orientasi</a:t>
                      </a:r>
                      <a:r>
                        <a:rPr lang="en-US" sz="1400" dirty="0">
                          <a:effectLst/>
                        </a:rPr>
                        <a:t> di SMPIA-4</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6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08336402"/>
                  </a:ext>
                </a:extLst>
              </a:tr>
              <a:tr h="325345">
                <a:tc>
                  <a:txBody>
                    <a:bodyPr/>
                    <a:lstStyle/>
                    <a:p>
                      <a:pPr algn="ctr">
                        <a:spcAft>
                          <a:spcPts val="0"/>
                        </a:spcAft>
                      </a:pPr>
                      <a:r>
                        <a:rPr lang="en-US" sz="1400" dirty="0">
                          <a:effectLst/>
                        </a:rPr>
                        <a:t>5.</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19</a:t>
                      </a:r>
                      <a:r>
                        <a:rPr lang="id-ID" sz="1400" dirty="0">
                          <a:effectLst/>
                        </a:rPr>
                        <a:t> Nop. </a:t>
                      </a:r>
                      <a:r>
                        <a:rPr lang="en-US" sz="1400" dirty="0">
                          <a:effectLst/>
                        </a:rPr>
                        <a:t> </a:t>
                      </a:r>
                      <a:r>
                        <a:rPr lang="id-ID" sz="1400" dirty="0">
                          <a:effectLst/>
                        </a:rPr>
                        <a:t>1992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Magang di SMPIA-4</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1 bulan 15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932422197"/>
                  </a:ext>
                </a:extLst>
              </a:tr>
              <a:tr h="325345">
                <a:tc>
                  <a:txBody>
                    <a:bodyPr/>
                    <a:lstStyle/>
                    <a:p>
                      <a:pPr algn="ctr">
                        <a:spcAft>
                          <a:spcPts val="0"/>
                        </a:spcAft>
                      </a:pPr>
                      <a:r>
                        <a:rPr lang="en-US" sz="1400" dirty="0">
                          <a:effectLst/>
                        </a:rPr>
                        <a:t>6.</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04 </a:t>
                      </a:r>
                      <a:r>
                        <a:rPr lang="en-US" sz="1400" dirty="0" err="1">
                          <a:effectLst/>
                        </a:rPr>
                        <a:t>Januari</a:t>
                      </a:r>
                      <a:r>
                        <a:rPr lang="en-US" sz="1400" dirty="0">
                          <a:effectLst/>
                        </a:rPr>
                        <a:t> 1993</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err="1">
                          <a:effectLst/>
                        </a:rPr>
                        <a:t>Magang</a:t>
                      </a:r>
                      <a:r>
                        <a:rPr lang="en-US" sz="1400" dirty="0">
                          <a:effectLst/>
                        </a:rPr>
                        <a:t> di SMPIA-1 *)</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7 bulan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3588786977"/>
                  </a:ext>
                </a:extLst>
              </a:tr>
              <a:tr h="325345">
                <a:tc>
                  <a:txBody>
                    <a:bodyPr/>
                    <a:lstStyle/>
                    <a:p>
                      <a:pPr algn="ctr">
                        <a:spcAft>
                          <a:spcPts val="0"/>
                        </a:spcAft>
                      </a:pPr>
                      <a:r>
                        <a:rPr lang="en-US" sz="1400" dirty="0">
                          <a:effectLst/>
                        </a:rPr>
                        <a:t>7.</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Agustus</a:t>
                      </a:r>
                      <a:r>
                        <a:rPr lang="en-US" sz="1400" dirty="0">
                          <a:effectLst/>
                        </a:rPr>
                        <a:t> 1993</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GTH / </a:t>
                      </a:r>
                      <a:r>
                        <a:rPr lang="en-US" sz="1400" dirty="0" err="1">
                          <a:effectLst/>
                        </a:rPr>
                        <a:t>Difinitif</a:t>
                      </a:r>
                      <a:r>
                        <a:rPr lang="en-US" sz="1400" dirty="0">
                          <a:effectLst/>
                        </a:rPr>
                        <a:t> / Gol. V A</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3 tahun 5 bulan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3287104032"/>
                  </a:ext>
                </a:extLst>
              </a:tr>
              <a:tr h="325345">
                <a:tc>
                  <a:txBody>
                    <a:bodyPr/>
                    <a:lstStyle/>
                    <a:p>
                      <a:pPr algn="ctr">
                        <a:spcAft>
                          <a:spcPts val="0"/>
                        </a:spcAft>
                      </a:pPr>
                      <a:r>
                        <a:rPr lang="en-US" sz="1400" dirty="0">
                          <a:effectLst/>
                        </a:rPr>
                        <a:t>8.</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Januari</a:t>
                      </a:r>
                      <a:r>
                        <a:rPr lang="en-US" sz="1400" dirty="0">
                          <a:effectLst/>
                        </a:rPr>
                        <a:t> 1997</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Guru Tetap Yayasan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7 tahun 7 bulan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707760126"/>
                  </a:ext>
                </a:extLst>
              </a:tr>
              <a:tr h="325345">
                <a:tc>
                  <a:txBody>
                    <a:bodyPr/>
                    <a:lstStyle/>
                    <a:p>
                      <a:pPr algn="ctr">
                        <a:spcAft>
                          <a:spcPts val="0"/>
                        </a:spcAft>
                      </a:pPr>
                      <a:r>
                        <a:rPr lang="en-US" sz="1400" dirty="0">
                          <a:effectLst/>
                        </a:rPr>
                        <a:t>9.</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02 </a:t>
                      </a:r>
                      <a:r>
                        <a:rPr lang="en-US" sz="1400" dirty="0" err="1">
                          <a:effectLst/>
                        </a:rPr>
                        <a:t>Agustus</a:t>
                      </a:r>
                      <a:r>
                        <a:rPr lang="en-US" sz="1400" dirty="0">
                          <a:effectLst/>
                        </a:rPr>
                        <a:t> 2004</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Guru Tetap Subsidi Depag</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2 th. 8 bl. 15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710016749"/>
                  </a:ext>
                </a:extLst>
              </a:tr>
              <a:tr h="325345">
                <a:tc>
                  <a:txBody>
                    <a:bodyPr/>
                    <a:lstStyle/>
                    <a:p>
                      <a:pPr algn="ctr">
                        <a:spcAft>
                          <a:spcPts val="0"/>
                        </a:spcAft>
                      </a:pPr>
                      <a:r>
                        <a:rPr lang="en-US" sz="1400" dirty="0">
                          <a:effectLst/>
                        </a:rPr>
                        <a:t>10.</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15</a:t>
                      </a:r>
                      <a:r>
                        <a:rPr lang="id-ID" sz="1400" dirty="0">
                          <a:effectLst/>
                        </a:rPr>
                        <a:t> Sept</a:t>
                      </a:r>
                      <a:r>
                        <a:rPr lang="en-US" sz="1400" dirty="0">
                          <a:effectLst/>
                        </a:rPr>
                        <a:t>ember</a:t>
                      </a:r>
                      <a:r>
                        <a:rPr lang="id-ID" sz="1400" dirty="0">
                          <a:effectLst/>
                        </a:rPr>
                        <a:t> </a:t>
                      </a:r>
                      <a:r>
                        <a:rPr lang="en-US" sz="1400" dirty="0">
                          <a:effectLst/>
                        </a:rPr>
                        <a:t>1999</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Wakil Kepala SMPIA-1/10</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9 bulan 15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523475065"/>
                  </a:ext>
                </a:extLst>
              </a:tr>
              <a:tr h="325345">
                <a:tc>
                  <a:txBody>
                    <a:bodyPr/>
                    <a:lstStyle/>
                    <a:p>
                      <a:pPr algn="ctr">
                        <a:spcAft>
                          <a:spcPts val="0"/>
                        </a:spcAft>
                      </a:pPr>
                      <a:r>
                        <a:rPr lang="en-US" sz="1400" dirty="0">
                          <a:effectLst/>
                        </a:rPr>
                        <a:t>11.</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Juli</a:t>
                      </a:r>
                      <a:r>
                        <a:rPr lang="en-US" sz="1400" dirty="0">
                          <a:effectLst/>
                        </a:rPr>
                        <a:t> 2000</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Kepala SMPIA-10</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3 tahun</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992957704"/>
                  </a:ext>
                </a:extLst>
              </a:tr>
              <a:tr h="325345">
                <a:tc>
                  <a:txBody>
                    <a:bodyPr/>
                    <a:lstStyle/>
                    <a:p>
                      <a:pPr algn="ctr">
                        <a:spcAft>
                          <a:spcPts val="0"/>
                        </a:spcAft>
                      </a:pPr>
                      <a:r>
                        <a:rPr lang="en-US" sz="1400" dirty="0">
                          <a:effectLst/>
                        </a:rPr>
                        <a:t>12.</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Juli</a:t>
                      </a:r>
                      <a:r>
                        <a:rPr lang="en-US" sz="1400" dirty="0">
                          <a:effectLst/>
                        </a:rPr>
                        <a:t> 2003</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Kepala SMPIA-10 (perpanjang)</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2 bulan 15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2926541"/>
                  </a:ext>
                </a:extLst>
              </a:tr>
              <a:tr h="325345">
                <a:tc>
                  <a:txBody>
                    <a:bodyPr/>
                    <a:lstStyle/>
                    <a:p>
                      <a:pPr algn="ctr">
                        <a:spcAft>
                          <a:spcPts val="0"/>
                        </a:spcAft>
                      </a:pPr>
                      <a:r>
                        <a:rPr lang="en-US" sz="1400" dirty="0">
                          <a:effectLst/>
                        </a:rPr>
                        <a:t>13.</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15</a:t>
                      </a:r>
                      <a:r>
                        <a:rPr lang="id-ID" sz="1400" dirty="0">
                          <a:effectLst/>
                        </a:rPr>
                        <a:t> Sept</a:t>
                      </a:r>
                      <a:r>
                        <a:rPr lang="en-US" sz="1400" dirty="0">
                          <a:effectLst/>
                        </a:rPr>
                        <a:t>ember</a:t>
                      </a:r>
                      <a:r>
                        <a:rPr lang="id-ID" sz="1400" dirty="0">
                          <a:effectLst/>
                        </a:rPr>
                        <a:t> </a:t>
                      </a:r>
                      <a:r>
                        <a:rPr lang="en-US" sz="1400" dirty="0">
                          <a:effectLst/>
                        </a:rPr>
                        <a:t>2003</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Pjs. Kepala SMPIA-1</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  5 bulan 15 hari</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659815193"/>
                  </a:ext>
                </a:extLst>
              </a:tr>
              <a:tr h="325345">
                <a:tc>
                  <a:txBody>
                    <a:bodyPr/>
                    <a:lstStyle/>
                    <a:p>
                      <a:pPr algn="ctr">
                        <a:spcAft>
                          <a:spcPts val="0"/>
                        </a:spcAft>
                      </a:pPr>
                      <a:r>
                        <a:rPr lang="en-US" sz="1400" dirty="0">
                          <a:effectLst/>
                        </a:rPr>
                        <a:t>14.</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Maret</a:t>
                      </a:r>
                      <a:r>
                        <a:rPr lang="en-US" sz="1400" dirty="0">
                          <a:effectLst/>
                        </a:rPr>
                        <a:t> 2004</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Kepala SMPIA-1</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5 </a:t>
                      </a:r>
                      <a:r>
                        <a:rPr lang="en-US" sz="1400" dirty="0" err="1">
                          <a:effectLst/>
                        </a:rPr>
                        <a:t>th.</a:t>
                      </a:r>
                      <a:r>
                        <a:rPr lang="en-US" sz="1400" dirty="0">
                          <a:effectLst/>
                        </a:rPr>
                        <a:t> 6 bl. 15 </a:t>
                      </a:r>
                      <a:r>
                        <a:rPr lang="en-US" sz="1400" dirty="0" err="1">
                          <a:effectLst/>
                        </a:rPr>
                        <a:t>hari</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3906705619"/>
                  </a:ext>
                </a:extLst>
              </a:tr>
              <a:tr h="325345">
                <a:tc>
                  <a:txBody>
                    <a:bodyPr/>
                    <a:lstStyle/>
                    <a:p>
                      <a:pPr algn="ctr">
                        <a:spcAft>
                          <a:spcPts val="0"/>
                        </a:spcAft>
                      </a:pPr>
                      <a:r>
                        <a:rPr lang="en-US" sz="1400" dirty="0">
                          <a:effectLst/>
                        </a:rPr>
                        <a:t>15.</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15</a:t>
                      </a:r>
                      <a:r>
                        <a:rPr lang="id-ID" sz="1400" dirty="0">
                          <a:effectLst/>
                        </a:rPr>
                        <a:t> Sept</a:t>
                      </a:r>
                      <a:r>
                        <a:rPr lang="en-US" sz="1400" dirty="0">
                          <a:effectLst/>
                        </a:rPr>
                        <a:t>ember 2008</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Kepala SMPIA-1 (perpanjang)</a:t>
                      </a:r>
                      <a:endParaRPr lang="id-ID" sz="12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2 </a:t>
                      </a:r>
                      <a:r>
                        <a:rPr lang="en-US" sz="1400" dirty="0" err="1">
                          <a:effectLst/>
                        </a:rPr>
                        <a:t>th.</a:t>
                      </a:r>
                      <a:r>
                        <a:rPr lang="en-US" sz="1400" dirty="0">
                          <a:effectLst/>
                        </a:rPr>
                        <a:t> 7 bl. 15 </a:t>
                      </a:r>
                      <a:r>
                        <a:rPr lang="en-US" sz="1400" dirty="0" err="1">
                          <a:effectLst/>
                        </a:rPr>
                        <a:t>hari</a:t>
                      </a:r>
                      <a:endParaRPr lang="id-ID" sz="12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3982555217"/>
                  </a:ext>
                </a:extLst>
              </a:tr>
            </a:tbl>
          </a:graphicData>
        </a:graphic>
      </p:graphicFrame>
      <p:pic>
        <p:nvPicPr>
          <p:cNvPr id="3" name="Picture 3">
            <a:extLst>
              <a:ext uri="{FF2B5EF4-FFF2-40B4-BE49-F238E27FC236}">
                <a16:creationId xmlns:a16="http://schemas.microsoft.com/office/drawing/2014/main" xmlns="" id="{EB5349D3-507A-CA47-B6D5-24A6518E1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03146161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94FD7-FEA2-4C89-8E72-6E5CB09AC0CF}"/>
              </a:ext>
            </a:extLst>
          </p:cNvPr>
          <p:cNvSpPr>
            <a:spLocks noGrp="1"/>
          </p:cNvSpPr>
          <p:nvPr>
            <p:ph type="title"/>
          </p:nvPr>
        </p:nvSpPr>
        <p:spPr>
          <a:xfrm>
            <a:off x="0" y="0"/>
            <a:ext cx="7467600" cy="1320800"/>
          </a:xfrm>
        </p:spPr>
        <p:txBody>
          <a:bodyPr/>
          <a:lstStyle/>
          <a:p>
            <a:pPr algn="ctr"/>
            <a:r>
              <a:rPr lang="en-US" sz="2000" b="1" dirty="0"/>
              <a:t>JENJANG YANG TELAH DILALUI</a:t>
            </a:r>
            <a:r>
              <a:rPr lang="id-ID" sz="2000" dirty="0"/>
              <a:t/>
            </a:r>
            <a:br>
              <a:rPr lang="id-ID" sz="2000" dirty="0"/>
            </a:br>
            <a:r>
              <a:rPr lang="en-US" sz="2000" b="1" dirty="0"/>
              <a:t>DALAM PENGABDIAN KEPADA ALLAH SWT.</a:t>
            </a:r>
            <a:r>
              <a:rPr lang="id-ID" sz="2000" dirty="0"/>
              <a:t/>
            </a:r>
            <a:br>
              <a:rPr lang="id-ID" sz="2000" dirty="0"/>
            </a:br>
            <a:r>
              <a:rPr lang="en-US" sz="2000" b="1" dirty="0"/>
              <a:t>UNTUK UMMAT</a:t>
            </a:r>
            <a:r>
              <a:rPr lang="id-ID" sz="2000" dirty="0"/>
              <a:t/>
            </a:r>
            <a:br>
              <a:rPr lang="id-ID" sz="2000" dirty="0"/>
            </a:br>
            <a:r>
              <a:rPr lang="en-US" sz="2000" b="1" dirty="0"/>
              <a:t>MELALUI YAYASAN PESANTREN ISLAM (YPI) AL  AZHAR</a:t>
            </a:r>
            <a:endParaRPr lang="id-ID" sz="2000" dirty="0"/>
          </a:p>
        </p:txBody>
      </p:sp>
      <p:graphicFrame>
        <p:nvGraphicFramePr>
          <p:cNvPr id="4" name="Content Placeholder 3">
            <a:extLst>
              <a:ext uri="{FF2B5EF4-FFF2-40B4-BE49-F238E27FC236}">
                <a16:creationId xmlns:a16="http://schemas.microsoft.com/office/drawing/2014/main" xmlns="" id="{143A3E20-0A26-4053-9243-63AD35774AA1}"/>
              </a:ext>
            </a:extLst>
          </p:cNvPr>
          <p:cNvGraphicFramePr>
            <a:graphicFrameLocks noGrp="1"/>
          </p:cNvGraphicFramePr>
          <p:nvPr>
            <p:ph idx="1"/>
            <p:extLst>
              <p:ext uri="{D42A27DB-BD31-4B8C-83A1-F6EECF244321}">
                <p14:modId xmlns:p14="http://schemas.microsoft.com/office/powerpoint/2010/main" val="781014806"/>
              </p:ext>
            </p:extLst>
          </p:nvPr>
        </p:nvGraphicFramePr>
        <p:xfrm>
          <a:off x="304800" y="1380966"/>
          <a:ext cx="7315200" cy="5324632"/>
        </p:xfrm>
        <a:graphic>
          <a:graphicData uri="http://schemas.openxmlformats.org/drawingml/2006/table">
            <a:tbl>
              <a:tblPr firstRow="1" firstCol="1" bandRow="1">
                <a:tableStyleId>{5C22544A-7EE6-4342-B048-85BDC9FD1C3A}</a:tableStyleId>
              </a:tblPr>
              <a:tblGrid>
                <a:gridCol w="487479">
                  <a:extLst>
                    <a:ext uri="{9D8B030D-6E8A-4147-A177-3AD203B41FA5}">
                      <a16:colId xmlns:a16="http://schemas.microsoft.com/office/drawing/2014/main" xmlns="" val="2511518753"/>
                    </a:ext>
                  </a:extLst>
                </a:gridCol>
                <a:gridCol w="1895753">
                  <a:extLst>
                    <a:ext uri="{9D8B030D-6E8A-4147-A177-3AD203B41FA5}">
                      <a16:colId xmlns:a16="http://schemas.microsoft.com/office/drawing/2014/main" xmlns="" val="4026341002"/>
                    </a:ext>
                  </a:extLst>
                </a:gridCol>
                <a:gridCol w="3114452">
                  <a:extLst>
                    <a:ext uri="{9D8B030D-6E8A-4147-A177-3AD203B41FA5}">
                      <a16:colId xmlns:a16="http://schemas.microsoft.com/office/drawing/2014/main" xmlns="" val="2655884115"/>
                    </a:ext>
                  </a:extLst>
                </a:gridCol>
                <a:gridCol w="1817516">
                  <a:extLst>
                    <a:ext uri="{9D8B030D-6E8A-4147-A177-3AD203B41FA5}">
                      <a16:colId xmlns:a16="http://schemas.microsoft.com/office/drawing/2014/main" xmlns="" val="1588550641"/>
                    </a:ext>
                  </a:extLst>
                </a:gridCol>
              </a:tblGrid>
              <a:tr h="312744">
                <a:tc>
                  <a:txBody>
                    <a:bodyPr/>
                    <a:lstStyle/>
                    <a:p>
                      <a:pPr algn="ctr">
                        <a:spcAft>
                          <a:spcPts val="0"/>
                        </a:spcAft>
                      </a:pPr>
                      <a:r>
                        <a:rPr lang="en-US" sz="1400" dirty="0">
                          <a:effectLst/>
                        </a:rPr>
                        <a:t>No.</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TANGGAL</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a:effectLst/>
                        </a:rPr>
                        <a:t>KEGIATAN</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WAKTU</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10774431"/>
                  </a:ext>
                </a:extLst>
              </a:tr>
              <a:tr h="915712">
                <a:tc>
                  <a:txBody>
                    <a:bodyPr/>
                    <a:lstStyle/>
                    <a:p>
                      <a:pPr algn="ctr">
                        <a:spcAft>
                          <a:spcPts val="0"/>
                        </a:spcAft>
                      </a:pPr>
                      <a:r>
                        <a:rPr lang="en-US" sz="1400" dirty="0">
                          <a:effectLst/>
                        </a:rPr>
                        <a:t>16.</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11 </a:t>
                      </a:r>
                      <a:r>
                        <a:rPr lang="en-US" sz="1400" dirty="0" err="1">
                          <a:effectLst/>
                        </a:rPr>
                        <a:t>Februari</a:t>
                      </a:r>
                      <a:r>
                        <a:rPr lang="en-US" sz="1400" dirty="0">
                          <a:effectLst/>
                        </a:rPr>
                        <a:t> 2009</a:t>
                      </a:r>
                      <a:endParaRPr lang="id-ID" sz="1400" dirty="0">
                        <a:effectLst/>
                      </a:endParaRPr>
                    </a:p>
                    <a:p>
                      <a:pPr algn="ctr">
                        <a:spcAft>
                          <a:spcPts val="0"/>
                        </a:spcAft>
                      </a:pPr>
                      <a:r>
                        <a:rPr lang="en-US" sz="1400" dirty="0" err="1">
                          <a:effectLst/>
                        </a:rPr>
                        <a:t>s.d.</a:t>
                      </a:r>
                      <a:r>
                        <a:rPr lang="en-US" sz="1400" dirty="0">
                          <a:effectLst/>
                        </a:rPr>
                        <a:t> 04 </a:t>
                      </a:r>
                      <a:r>
                        <a:rPr lang="en-US" sz="1400" dirty="0" err="1">
                          <a:effectLst/>
                        </a:rPr>
                        <a:t>Juni</a:t>
                      </a:r>
                      <a:r>
                        <a:rPr lang="en-US" sz="1400" dirty="0">
                          <a:effectLst/>
                        </a:rPr>
                        <a:t> </a:t>
                      </a:r>
                      <a:r>
                        <a:rPr lang="id-ID" sz="1400" dirty="0">
                          <a:effectLst/>
                        </a:rPr>
                        <a:t>2012</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err="1">
                          <a:effectLst/>
                        </a:rPr>
                        <a:t>AnggotaDewan</a:t>
                      </a:r>
                      <a:r>
                        <a:rPr lang="en-US" sz="1400" dirty="0">
                          <a:effectLst/>
                        </a:rPr>
                        <a:t> </a:t>
                      </a:r>
                      <a:r>
                        <a:rPr lang="en-US" sz="1400" dirty="0" err="1">
                          <a:effectLst/>
                        </a:rPr>
                        <a:t>Pertimbangan</a:t>
                      </a:r>
                      <a:endParaRPr lang="id-ID" sz="1400" dirty="0">
                        <a:effectLst/>
                      </a:endParaRPr>
                    </a:p>
                    <a:p>
                      <a:pPr algn="just">
                        <a:spcAft>
                          <a:spcPts val="0"/>
                        </a:spcAft>
                      </a:pPr>
                      <a:r>
                        <a:rPr lang="en-US" sz="1400" dirty="0" err="1">
                          <a:effectLst/>
                        </a:rPr>
                        <a:t>Sya</a:t>
                      </a:r>
                      <a:r>
                        <a:rPr lang="id-ID" sz="1400" dirty="0">
                          <a:effectLst/>
                        </a:rPr>
                        <a:t>ri’ah</a:t>
                      </a:r>
                    </a:p>
                    <a:p>
                      <a:pPr algn="just">
                        <a:spcAft>
                          <a:spcPts val="0"/>
                        </a:spcAft>
                      </a:pPr>
                      <a:r>
                        <a:rPr lang="en-US" sz="1400" dirty="0">
                          <a:effectLst/>
                        </a:rPr>
                        <a:t>Lembaga Amil Zakat (LAZ) </a:t>
                      </a:r>
                      <a:endParaRPr lang="id-ID" sz="1400" dirty="0">
                        <a:effectLst/>
                      </a:endParaRPr>
                    </a:p>
                    <a:p>
                      <a:pPr algn="just">
                        <a:spcAft>
                          <a:spcPts val="0"/>
                        </a:spcAft>
                      </a:pPr>
                      <a:r>
                        <a:rPr lang="en-US" sz="1400" dirty="0">
                          <a:effectLst/>
                        </a:rPr>
                        <a:t>Al-Azhar </a:t>
                      </a:r>
                      <a:r>
                        <a:rPr lang="en-US" sz="1400" dirty="0" err="1">
                          <a:effectLst/>
                        </a:rPr>
                        <a:t>Peduli</a:t>
                      </a:r>
                      <a:r>
                        <a:rPr lang="en-US" sz="1400" dirty="0">
                          <a:effectLst/>
                        </a:rPr>
                        <a:t> </a:t>
                      </a:r>
                      <a:r>
                        <a:rPr lang="en-US" sz="1400" dirty="0" err="1">
                          <a:effectLst/>
                        </a:rPr>
                        <a:t>Umat</a:t>
                      </a:r>
                      <a:r>
                        <a:rPr lang="en-US" sz="1400" dirty="0">
                          <a:effectLst/>
                        </a:rPr>
                        <a:t> (APU)</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3 </a:t>
                      </a:r>
                      <a:r>
                        <a:rPr lang="en-US" sz="1400" dirty="0" err="1">
                          <a:effectLst/>
                        </a:rPr>
                        <a:t>th.</a:t>
                      </a:r>
                      <a:r>
                        <a:rPr lang="en-US" sz="1400" dirty="0">
                          <a:effectLst/>
                        </a:rPr>
                        <a:t> 4 bl.</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4129414942"/>
                  </a:ext>
                </a:extLst>
              </a:tr>
              <a:tr h="228928">
                <a:tc>
                  <a:txBody>
                    <a:bodyPr/>
                    <a:lstStyle/>
                    <a:p>
                      <a:pPr algn="ctr">
                        <a:spcAft>
                          <a:spcPts val="0"/>
                        </a:spcAft>
                      </a:pPr>
                      <a:r>
                        <a:rPr lang="en-US" sz="1400" dirty="0">
                          <a:effectLst/>
                        </a:rPr>
                        <a:t>17.</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Mei 2011</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Plt. Kepala Sekretariat YPIA</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1 </a:t>
                      </a:r>
                      <a:r>
                        <a:rPr lang="en-US" sz="1400" dirty="0" err="1">
                          <a:effectLst/>
                        </a:rPr>
                        <a:t>tahun</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2547093799"/>
                  </a:ext>
                </a:extLst>
              </a:tr>
              <a:tr h="433328">
                <a:tc>
                  <a:txBody>
                    <a:bodyPr/>
                    <a:lstStyle/>
                    <a:p>
                      <a:pPr algn="ctr">
                        <a:spcAft>
                          <a:spcPts val="0"/>
                        </a:spcAft>
                      </a:pPr>
                      <a:r>
                        <a:rPr lang="en-US" sz="1400" dirty="0">
                          <a:effectLst/>
                        </a:rPr>
                        <a:t>18.</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10 Mei 2011 </a:t>
                      </a:r>
                    </a:p>
                    <a:p>
                      <a:pPr algn="ctr">
                        <a:spcAft>
                          <a:spcPts val="0"/>
                        </a:spcAft>
                      </a:pPr>
                      <a:r>
                        <a:rPr lang="en-US" sz="1400" dirty="0" err="1">
                          <a:effectLst/>
                        </a:rPr>
                        <a:t>s.d.</a:t>
                      </a:r>
                      <a:r>
                        <a:rPr lang="en-US" sz="1400" dirty="0">
                          <a:effectLst/>
                        </a:rPr>
                        <a:t> 02 April 2013</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Komisaris PT. Berkah Gemilang</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1 </a:t>
                      </a:r>
                      <a:r>
                        <a:rPr lang="en-US" sz="1400" dirty="0" err="1">
                          <a:effectLst/>
                        </a:rPr>
                        <a:t>th.</a:t>
                      </a:r>
                      <a:r>
                        <a:rPr lang="en-US" sz="1400" dirty="0">
                          <a:effectLst/>
                        </a:rPr>
                        <a:t> 11 bl.</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2462119812"/>
                  </a:ext>
                </a:extLst>
              </a:tr>
              <a:tr h="228928">
                <a:tc>
                  <a:txBody>
                    <a:bodyPr/>
                    <a:lstStyle/>
                    <a:p>
                      <a:pPr algn="ctr">
                        <a:spcAft>
                          <a:spcPts val="0"/>
                        </a:spcAft>
                      </a:pPr>
                      <a:r>
                        <a:rPr lang="en-US" sz="1400" dirty="0">
                          <a:effectLst/>
                        </a:rPr>
                        <a:t>19.</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Mei 2012</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Kepala Sekretariat YPIA</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7 </a:t>
                      </a:r>
                      <a:r>
                        <a:rPr lang="en-US" sz="1400" dirty="0" err="1">
                          <a:effectLst/>
                        </a:rPr>
                        <a:t>bulan</a:t>
                      </a:r>
                      <a:r>
                        <a:rPr lang="en-US" sz="1400" dirty="0">
                          <a:effectLst/>
                        </a:rPr>
                        <a:t> 7 </a:t>
                      </a:r>
                      <a:r>
                        <a:rPr lang="en-US" sz="1400" dirty="0" err="1">
                          <a:effectLst/>
                        </a:rPr>
                        <a:t>hari</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06916997"/>
                  </a:ext>
                </a:extLst>
              </a:tr>
              <a:tr h="457856">
                <a:tc>
                  <a:txBody>
                    <a:bodyPr/>
                    <a:lstStyle/>
                    <a:p>
                      <a:pPr algn="ctr">
                        <a:spcAft>
                          <a:spcPts val="0"/>
                        </a:spcAft>
                      </a:pPr>
                      <a:r>
                        <a:rPr lang="en-US" sz="1400" dirty="0">
                          <a:effectLst/>
                        </a:rPr>
                        <a:t>20.</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05 </a:t>
                      </a:r>
                      <a:r>
                        <a:rPr lang="en-US" sz="1400" dirty="0" err="1">
                          <a:effectLst/>
                        </a:rPr>
                        <a:t>Juni</a:t>
                      </a:r>
                      <a:r>
                        <a:rPr lang="en-US" sz="1400" dirty="0">
                          <a:effectLst/>
                        </a:rPr>
                        <a:t> 2012</a:t>
                      </a:r>
                    </a:p>
                    <a:p>
                      <a:pPr algn="ctr">
                        <a:spcAft>
                          <a:spcPts val="0"/>
                        </a:spcAft>
                      </a:pPr>
                      <a:r>
                        <a:rPr lang="en-US" sz="1400" dirty="0" err="1">
                          <a:effectLst/>
                        </a:rPr>
                        <a:t>s.d.</a:t>
                      </a:r>
                      <a:r>
                        <a:rPr lang="en-US" sz="1400" dirty="0">
                          <a:effectLst/>
                        </a:rPr>
                        <a:t> 28 Feb.  2013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Wakil </a:t>
                      </a:r>
                      <a:r>
                        <a:rPr lang="en-US" sz="1400" dirty="0" err="1">
                          <a:effectLst/>
                        </a:rPr>
                        <a:t>Sekretaris</a:t>
                      </a:r>
                      <a:r>
                        <a:rPr lang="en-US" sz="1400" dirty="0">
                          <a:effectLst/>
                        </a:rPr>
                        <a:t> </a:t>
                      </a:r>
                      <a:r>
                        <a:rPr lang="en-US" sz="1400" dirty="0" err="1">
                          <a:effectLst/>
                        </a:rPr>
                        <a:t>Pengurus</a:t>
                      </a:r>
                      <a:r>
                        <a:rPr lang="en-US" sz="1400" dirty="0">
                          <a:effectLst/>
                        </a:rPr>
                        <a:t> </a:t>
                      </a:r>
                      <a:endParaRPr lang="id-ID" sz="1400" dirty="0">
                        <a:effectLst/>
                      </a:endParaRPr>
                    </a:p>
                    <a:p>
                      <a:pPr algn="just">
                        <a:spcAft>
                          <a:spcPts val="0"/>
                        </a:spcAft>
                      </a:pPr>
                      <a:r>
                        <a:rPr lang="en-US" sz="1400" dirty="0">
                          <a:effectLst/>
                        </a:rPr>
                        <a:t>LAZ</a:t>
                      </a:r>
                      <a:r>
                        <a:rPr lang="id-ID" sz="1400" dirty="0">
                          <a:effectLst/>
                        </a:rPr>
                        <a:t>NAS</a:t>
                      </a:r>
                      <a:r>
                        <a:rPr lang="en-US" sz="1400" dirty="0">
                          <a:effectLst/>
                        </a:rPr>
                        <a:t>-APU</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9 </a:t>
                      </a:r>
                      <a:r>
                        <a:rPr lang="en-US" sz="1400" dirty="0" err="1">
                          <a:effectLst/>
                        </a:rPr>
                        <a:t>bulan</a:t>
                      </a: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912813223"/>
                  </a:ext>
                </a:extLst>
              </a:tr>
              <a:tr h="457856">
                <a:tc>
                  <a:txBody>
                    <a:bodyPr/>
                    <a:lstStyle/>
                    <a:p>
                      <a:pPr algn="ctr">
                        <a:spcAft>
                          <a:spcPts val="0"/>
                        </a:spcAft>
                      </a:pPr>
                      <a:r>
                        <a:rPr lang="en-US" sz="1400" dirty="0">
                          <a:effectLst/>
                        </a:rPr>
                        <a:t>21.</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06</a:t>
                      </a:r>
                      <a:r>
                        <a:rPr lang="id-ID" sz="1400" dirty="0">
                          <a:effectLst/>
                        </a:rPr>
                        <a:t> Desemb</a:t>
                      </a:r>
                      <a:r>
                        <a:rPr lang="en-US" sz="1400" dirty="0" err="1">
                          <a:effectLst/>
                        </a:rPr>
                        <a:t>er</a:t>
                      </a:r>
                      <a:r>
                        <a:rPr lang="id-ID" sz="1400" dirty="0">
                          <a:effectLst/>
                        </a:rPr>
                        <a:t> 2012</a:t>
                      </a:r>
                    </a:p>
                    <a:p>
                      <a:pPr algn="ctr">
                        <a:spcAft>
                          <a:spcPts val="0"/>
                        </a:spcAft>
                      </a:pPr>
                      <a:r>
                        <a:rPr lang="id-ID" sz="1400" dirty="0">
                          <a:effectLst/>
                        </a:rPr>
                        <a:t>05 Desemb</a:t>
                      </a:r>
                      <a:r>
                        <a:rPr lang="en-US" sz="1400" dirty="0" err="1">
                          <a:effectLst/>
                        </a:rPr>
                        <a:t>er</a:t>
                      </a:r>
                      <a:r>
                        <a:rPr lang="id-ID" sz="1400" dirty="0">
                          <a:effectLst/>
                        </a:rPr>
                        <a:t> 2017</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Sekretaris Pengurus YPIA</a:t>
                      </a:r>
                      <a:endParaRPr lang="id-ID" sz="1400">
                        <a:effectLst/>
                      </a:endParaRPr>
                    </a:p>
                    <a:p>
                      <a:pPr algn="just">
                        <a:spcAft>
                          <a:spcPts val="0"/>
                        </a:spcAft>
                      </a:pPr>
                      <a:r>
                        <a:rPr lang="id-ID" sz="1400">
                          <a:effectLst/>
                        </a:rPr>
                        <a:t>Periode XVI : 2012 – 2017 </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a:t>
                      </a:r>
                      <a:r>
                        <a:rPr lang="id-ID" sz="1400" dirty="0">
                          <a:effectLst/>
                        </a:rPr>
                        <a:t>2 th. 7 bl. 21 hr.</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1611291473"/>
                  </a:ext>
                </a:extLst>
              </a:tr>
              <a:tr h="457856">
                <a:tc>
                  <a:txBody>
                    <a:bodyPr/>
                    <a:lstStyle/>
                    <a:p>
                      <a:pPr algn="ctr">
                        <a:spcAft>
                          <a:spcPts val="0"/>
                        </a:spcAft>
                      </a:pPr>
                      <a:r>
                        <a:rPr lang="en-US" sz="1400" dirty="0">
                          <a:effectLst/>
                        </a:rPr>
                        <a:t>22.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01 </a:t>
                      </a:r>
                      <a:r>
                        <a:rPr lang="en-US" sz="1400" dirty="0" err="1">
                          <a:effectLst/>
                        </a:rPr>
                        <a:t>Maret</a:t>
                      </a:r>
                      <a:r>
                        <a:rPr lang="en-US" sz="1400" dirty="0">
                          <a:effectLst/>
                        </a:rPr>
                        <a:t> 2013</a:t>
                      </a:r>
                      <a:endParaRPr lang="id-ID" sz="1400" dirty="0">
                        <a:effectLst/>
                      </a:endParaRPr>
                    </a:p>
                    <a:p>
                      <a:pPr algn="ctr">
                        <a:spcAft>
                          <a:spcPts val="0"/>
                        </a:spcAft>
                      </a:pPr>
                      <a:r>
                        <a:rPr lang="en-US" sz="1400" dirty="0">
                          <a:effectLst/>
                        </a:rPr>
                        <a:t>01 </a:t>
                      </a:r>
                      <a:r>
                        <a:rPr lang="en-US" sz="1400" dirty="0" err="1">
                          <a:effectLst/>
                        </a:rPr>
                        <a:t>Maret</a:t>
                      </a:r>
                      <a:r>
                        <a:rPr lang="en-US" sz="1400" dirty="0">
                          <a:effectLst/>
                        </a:rPr>
                        <a:t> 2016</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err="1">
                          <a:effectLst/>
                        </a:rPr>
                        <a:t>Ketua</a:t>
                      </a:r>
                      <a:r>
                        <a:rPr lang="en-US" sz="1400" dirty="0">
                          <a:effectLst/>
                        </a:rPr>
                        <a:t> Dewan </a:t>
                      </a:r>
                      <a:r>
                        <a:rPr lang="en-US" sz="1400" dirty="0" err="1">
                          <a:effectLst/>
                        </a:rPr>
                        <a:t>Pertimbangan</a:t>
                      </a:r>
                      <a:endParaRPr lang="id-ID" sz="1400" dirty="0">
                        <a:effectLst/>
                      </a:endParaRPr>
                    </a:p>
                    <a:p>
                      <a:pPr algn="just">
                        <a:spcAft>
                          <a:spcPts val="0"/>
                        </a:spcAft>
                      </a:pPr>
                      <a:r>
                        <a:rPr lang="en-US" sz="1400" dirty="0" err="1">
                          <a:effectLst/>
                        </a:rPr>
                        <a:t>Syari’ah</a:t>
                      </a:r>
                      <a:r>
                        <a:rPr lang="en-US" sz="1400" dirty="0">
                          <a:effectLst/>
                        </a:rPr>
                        <a:t> LAZ</a:t>
                      </a:r>
                      <a:r>
                        <a:rPr lang="id-ID" sz="1400" dirty="0">
                          <a:effectLst/>
                        </a:rPr>
                        <a:t>NAS-</a:t>
                      </a:r>
                      <a:r>
                        <a:rPr lang="en-US" sz="1400" dirty="0">
                          <a:effectLst/>
                        </a:rPr>
                        <a:t>APU</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642672178"/>
                  </a:ext>
                </a:extLst>
              </a:tr>
              <a:tr h="228928">
                <a:tc>
                  <a:txBody>
                    <a:bodyPr/>
                    <a:lstStyle/>
                    <a:p>
                      <a:pPr algn="ctr">
                        <a:spcAft>
                          <a:spcPts val="0"/>
                        </a:spcAft>
                      </a:pPr>
                      <a:r>
                        <a:rPr lang="en-US" sz="1400" dirty="0">
                          <a:effectLst/>
                        </a:rPr>
                        <a:t>23.</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28 </a:t>
                      </a:r>
                      <a:r>
                        <a:rPr lang="en-US" sz="1400" dirty="0" err="1">
                          <a:effectLst/>
                        </a:rPr>
                        <a:t>Juli</a:t>
                      </a:r>
                      <a:r>
                        <a:rPr lang="en-US" sz="1400" dirty="0">
                          <a:effectLst/>
                        </a:rPr>
                        <a:t> 2015</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a:effectLst/>
                        </a:rPr>
                        <a:t>Plt. Ketua (Dakwah &amp; Sosial)</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a:effectLst/>
                        </a:rPr>
                        <a:t>  2 </a:t>
                      </a:r>
                      <a:r>
                        <a:rPr lang="en-US" sz="1400" dirty="0" err="1">
                          <a:effectLst/>
                        </a:rPr>
                        <a:t>th.</a:t>
                      </a:r>
                      <a:r>
                        <a:rPr lang="en-US" sz="1400" dirty="0">
                          <a:effectLst/>
                        </a:rPr>
                        <a:t> 4 bl. 10 hr.</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2459898059"/>
                  </a:ext>
                </a:extLst>
              </a:tr>
              <a:tr h="457856">
                <a:tc>
                  <a:txBody>
                    <a:bodyPr/>
                    <a:lstStyle/>
                    <a:p>
                      <a:pPr algn="ctr">
                        <a:spcAft>
                          <a:spcPts val="0"/>
                        </a:spcAft>
                      </a:pPr>
                      <a:r>
                        <a:rPr lang="en-US" sz="1400" dirty="0">
                          <a:effectLst/>
                        </a:rPr>
                        <a:t>24.</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ctr">
                        <a:spcAft>
                          <a:spcPts val="0"/>
                        </a:spcAft>
                      </a:pPr>
                      <a:r>
                        <a:rPr lang="en-US" sz="1400" dirty="0">
                          <a:effectLst/>
                        </a:rPr>
                        <a:t>06 </a:t>
                      </a:r>
                      <a:r>
                        <a:rPr lang="id-ID" sz="1400" dirty="0">
                          <a:effectLst/>
                        </a:rPr>
                        <a:t>Desemb</a:t>
                      </a:r>
                      <a:r>
                        <a:rPr lang="en-US" sz="1400" dirty="0" err="1">
                          <a:effectLst/>
                        </a:rPr>
                        <a:t>er</a:t>
                      </a:r>
                      <a:r>
                        <a:rPr lang="en-US" sz="1400" dirty="0">
                          <a:effectLst/>
                        </a:rPr>
                        <a:t> 2017</a:t>
                      </a:r>
                      <a:endParaRPr lang="id-ID" sz="1400" dirty="0">
                        <a:effectLst/>
                      </a:endParaRPr>
                    </a:p>
                    <a:p>
                      <a:pPr algn="ctr">
                        <a:spcAft>
                          <a:spcPts val="0"/>
                        </a:spcAft>
                      </a:pPr>
                      <a:r>
                        <a:rPr lang="id-ID" sz="1400" dirty="0">
                          <a:effectLst/>
                        </a:rPr>
                        <a:t>05 Desemb</a:t>
                      </a:r>
                      <a:r>
                        <a:rPr lang="en-US" sz="1400" dirty="0" err="1">
                          <a:effectLst/>
                        </a:rPr>
                        <a:t>er</a:t>
                      </a:r>
                      <a:r>
                        <a:rPr lang="id-ID" sz="1400" dirty="0">
                          <a:effectLst/>
                        </a:rPr>
                        <a:t> 2022</a:t>
                      </a: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en-US" sz="1400" dirty="0" err="1">
                          <a:effectLst/>
                        </a:rPr>
                        <a:t>Ketua</a:t>
                      </a:r>
                      <a:r>
                        <a:rPr lang="en-US" sz="1400" dirty="0">
                          <a:effectLst/>
                        </a:rPr>
                        <a:t> </a:t>
                      </a:r>
                      <a:r>
                        <a:rPr lang="en-US" sz="1400" dirty="0" err="1">
                          <a:effectLst/>
                        </a:rPr>
                        <a:t>Umum</a:t>
                      </a:r>
                      <a:r>
                        <a:rPr lang="en-US" sz="1400" dirty="0">
                          <a:effectLst/>
                        </a:rPr>
                        <a:t> </a:t>
                      </a:r>
                      <a:r>
                        <a:rPr lang="id-ID" sz="1400" dirty="0">
                          <a:effectLst/>
                        </a:rPr>
                        <a:t>Pengurus </a:t>
                      </a:r>
                      <a:r>
                        <a:rPr lang="en-US" sz="1400" dirty="0">
                          <a:effectLst/>
                        </a:rPr>
                        <a:t>YPIA XVII</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tc>
                  <a:txBody>
                    <a:bodyPr/>
                    <a:lstStyle/>
                    <a:p>
                      <a:pPr algn="just">
                        <a:spcAft>
                          <a:spcPts val="0"/>
                        </a:spcAft>
                      </a:pPr>
                      <a:r>
                        <a:rPr lang="id-ID" sz="1400" dirty="0">
                          <a:effectLst/>
                        </a:rPr>
                        <a:t>  5 tahun</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nchor="ctr"/>
                </a:tc>
                <a:extLst>
                  <a:ext uri="{0D108BD9-81ED-4DB2-BD59-A6C34878D82A}">
                    <a16:rowId xmlns:a16="http://schemas.microsoft.com/office/drawing/2014/main" xmlns="" val="3729240268"/>
                  </a:ext>
                </a:extLst>
              </a:tr>
              <a:tr h="228928">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a:effectLst/>
                        </a:rPr>
                        <a:t> </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extLst>
                  <a:ext uri="{0D108BD9-81ED-4DB2-BD59-A6C34878D82A}">
                    <a16:rowId xmlns:a16="http://schemas.microsoft.com/office/drawing/2014/main" xmlns="" val="3743066086"/>
                  </a:ext>
                </a:extLst>
              </a:tr>
              <a:tr h="228928">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Dari GTH </a:t>
                      </a:r>
                      <a:r>
                        <a:rPr lang="en-US" sz="1400" dirty="0" err="1">
                          <a:effectLst/>
                        </a:rPr>
                        <a:t>s.d.</a:t>
                      </a:r>
                      <a:r>
                        <a:rPr lang="en-US" sz="1400" dirty="0">
                          <a:effectLst/>
                        </a:rPr>
                        <a:t> </a:t>
                      </a:r>
                      <a:r>
                        <a:rPr lang="en-US" sz="1400" dirty="0" err="1">
                          <a:effectLst/>
                        </a:rPr>
                        <a:t>Kepala</a:t>
                      </a:r>
                      <a:r>
                        <a:rPr lang="en-US" sz="1400" dirty="0">
                          <a:effectLst/>
                        </a:rPr>
                        <a:t> </a:t>
                      </a:r>
                      <a:r>
                        <a:rPr lang="en-US" sz="1400" dirty="0" err="1">
                          <a:effectLst/>
                        </a:rPr>
                        <a:t>sekolah</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  6 </a:t>
                      </a:r>
                      <a:r>
                        <a:rPr lang="en-US" sz="1400" dirty="0" err="1">
                          <a:effectLst/>
                        </a:rPr>
                        <a:t>th.</a:t>
                      </a:r>
                      <a:r>
                        <a:rPr lang="en-US" sz="1400" dirty="0">
                          <a:effectLst/>
                        </a:rPr>
                        <a:t> 2 bl. 5 </a:t>
                      </a:r>
                      <a:r>
                        <a:rPr lang="en-US" sz="1400" dirty="0" err="1">
                          <a:effectLst/>
                        </a:rPr>
                        <a:t>hari</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extLst>
                  <a:ext uri="{0D108BD9-81ED-4DB2-BD59-A6C34878D82A}">
                    <a16:rowId xmlns:a16="http://schemas.microsoft.com/office/drawing/2014/main" xmlns="" val="3364839498"/>
                  </a:ext>
                </a:extLst>
              </a:tr>
              <a:tr h="228928">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a:effectLst/>
                        </a:rPr>
                        <a:t>Dari GTH s.d. Kep. Sekretariat</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18 </a:t>
                      </a:r>
                      <a:r>
                        <a:rPr lang="en-US" sz="1400" dirty="0" err="1">
                          <a:effectLst/>
                        </a:rPr>
                        <a:t>th.</a:t>
                      </a:r>
                      <a:r>
                        <a:rPr lang="en-US" sz="1400" dirty="0">
                          <a:effectLst/>
                        </a:rPr>
                        <a:t> 9 bl.</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extLst>
                  <a:ext uri="{0D108BD9-81ED-4DB2-BD59-A6C34878D82A}">
                    <a16:rowId xmlns:a16="http://schemas.microsoft.com/office/drawing/2014/main" xmlns="" val="84439027"/>
                  </a:ext>
                </a:extLst>
              </a:tr>
              <a:tr h="228928">
                <a:tc>
                  <a:txBody>
                    <a:bodyPr/>
                    <a:lstStyle/>
                    <a:p>
                      <a:pPr algn="just">
                        <a:spcAft>
                          <a:spcPts val="0"/>
                        </a:spcAft>
                      </a:pPr>
                      <a:r>
                        <a:rPr lang="en-US" sz="1400">
                          <a:effectLst/>
                        </a:rPr>
                        <a:t> </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a:effectLst/>
                        </a:rPr>
                        <a:t>Dari GTH s.d. Pengrus YPIA</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19 </a:t>
                      </a:r>
                      <a:r>
                        <a:rPr lang="en-US" sz="1400" dirty="0" err="1">
                          <a:effectLst/>
                        </a:rPr>
                        <a:t>th.</a:t>
                      </a:r>
                      <a:r>
                        <a:rPr lang="en-US" sz="1400" dirty="0">
                          <a:effectLst/>
                        </a:rPr>
                        <a:t> 4 bl. 7 </a:t>
                      </a:r>
                      <a:r>
                        <a:rPr lang="en-US" sz="1400" dirty="0" err="1">
                          <a:effectLst/>
                        </a:rPr>
                        <a:t>hari</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extLst>
                  <a:ext uri="{0D108BD9-81ED-4DB2-BD59-A6C34878D82A}">
                    <a16:rowId xmlns:a16="http://schemas.microsoft.com/office/drawing/2014/main" xmlns="" val="3072622211"/>
                  </a:ext>
                </a:extLst>
              </a:tr>
              <a:tr h="228928">
                <a:tc>
                  <a:txBody>
                    <a:bodyPr/>
                    <a:lstStyle/>
                    <a:p>
                      <a:pPr algn="just">
                        <a:spcAft>
                          <a:spcPts val="0"/>
                        </a:spcAft>
                      </a:pPr>
                      <a:r>
                        <a:rPr lang="en-US" sz="1400">
                          <a:effectLst/>
                        </a:rPr>
                        <a:t> </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ctr">
                        <a:spcAft>
                          <a:spcPts val="0"/>
                        </a:spcAft>
                      </a:pPr>
                      <a:r>
                        <a:rPr lang="en-US" sz="1400" dirty="0">
                          <a:effectLst/>
                        </a:rPr>
                        <a:t> </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a:effectLst/>
                        </a:rPr>
                        <a:t>Dari GTH s.d. Ketum YPIA</a:t>
                      </a:r>
                      <a:endParaRPr lang="id-ID" sz="14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tc>
                  <a:txBody>
                    <a:bodyPr/>
                    <a:lstStyle/>
                    <a:p>
                      <a:pPr algn="just">
                        <a:spcAft>
                          <a:spcPts val="0"/>
                        </a:spcAft>
                      </a:pPr>
                      <a:r>
                        <a:rPr lang="en-US" sz="1400" dirty="0">
                          <a:effectLst/>
                        </a:rPr>
                        <a:t>24 </a:t>
                      </a:r>
                      <a:r>
                        <a:rPr lang="en-US" sz="1400" dirty="0" err="1">
                          <a:effectLst/>
                        </a:rPr>
                        <a:t>th.</a:t>
                      </a:r>
                      <a:r>
                        <a:rPr lang="en-US" sz="1400" dirty="0">
                          <a:effectLst/>
                        </a:rPr>
                        <a:t> 4 bl. 7 </a:t>
                      </a:r>
                      <a:r>
                        <a:rPr lang="en-US" sz="1400" dirty="0" err="1">
                          <a:effectLst/>
                        </a:rPr>
                        <a:t>hari</a:t>
                      </a:r>
                      <a:endParaRPr lang="id-ID"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32453" marR="32453" marT="0" marB="0"/>
                </a:tc>
                <a:extLst>
                  <a:ext uri="{0D108BD9-81ED-4DB2-BD59-A6C34878D82A}">
                    <a16:rowId xmlns:a16="http://schemas.microsoft.com/office/drawing/2014/main" xmlns="" val="700513287"/>
                  </a:ext>
                </a:extLst>
              </a:tr>
            </a:tbl>
          </a:graphicData>
        </a:graphic>
      </p:graphicFrame>
      <p:pic>
        <p:nvPicPr>
          <p:cNvPr id="3" name="Picture 3">
            <a:extLst>
              <a:ext uri="{FF2B5EF4-FFF2-40B4-BE49-F238E27FC236}">
                <a16:creationId xmlns:a16="http://schemas.microsoft.com/office/drawing/2014/main" xmlns="" id="{E6AA4240-EEE8-5F4B-A43D-F84706032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94272712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4584EB7F-E316-294F-8CE9-F906568A7FCB}"/>
              </a:ext>
            </a:extLst>
          </p:cNvPr>
          <p:cNvSpPr>
            <a:spLocks noGrp="1"/>
          </p:cNvSpPr>
          <p:nvPr>
            <p:ph type="title"/>
          </p:nvPr>
        </p:nvSpPr>
        <p:spPr>
          <a:xfrm>
            <a:off x="300181" y="165223"/>
            <a:ext cx="8012546" cy="827687"/>
          </a:xfrm>
        </p:spPr>
        <p:txBody>
          <a:bodyPr/>
          <a:lstStyle/>
          <a:p>
            <a:r>
              <a:rPr lang="id-ID" dirty="0"/>
              <a:t>Ketua umum dari periode ke periode</a:t>
            </a:r>
          </a:p>
        </p:txBody>
      </p:sp>
      <p:pic>
        <p:nvPicPr>
          <p:cNvPr id="6" name="Tampungan Konten 5">
            <a:extLst>
              <a:ext uri="{FF2B5EF4-FFF2-40B4-BE49-F238E27FC236}">
                <a16:creationId xmlns:a16="http://schemas.microsoft.com/office/drawing/2014/main" xmlns="" id="{D4266BF1-850A-8343-B55E-07F4E6312FB4}"/>
              </a:ext>
            </a:extLst>
          </p:cNvPr>
          <p:cNvPicPr>
            <a:picLocks noGrp="1" noChangeAspect="1"/>
          </p:cNvPicPr>
          <p:nvPr>
            <p:ph idx="1"/>
          </p:nvPr>
        </p:nvPicPr>
        <p:blipFill>
          <a:blip r:embed="rId2" cstate="print"/>
          <a:stretch>
            <a:fillRect/>
          </a:stretch>
        </p:blipFill>
        <p:spPr>
          <a:xfrm>
            <a:off x="300181" y="992910"/>
            <a:ext cx="8566727" cy="542636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475B2040-8428-48C0-8A04-83FECEE10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654706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0C1F9-7A86-4EBD-B0D0-736FD8536B0A}"/>
              </a:ext>
            </a:extLst>
          </p:cNvPr>
          <p:cNvSpPr>
            <a:spLocks noGrp="1"/>
          </p:cNvSpPr>
          <p:nvPr>
            <p:ph type="title"/>
          </p:nvPr>
        </p:nvSpPr>
        <p:spPr>
          <a:xfrm>
            <a:off x="304800" y="508000"/>
            <a:ext cx="7010400" cy="969818"/>
          </a:xfrm>
        </p:spPr>
        <p:txBody>
          <a:bodyPr rtlCol="0">
            <a:normAutofit fontScale="90000"/>
          </a:bodyPr>
          <a:lstStyle/>
          <a:p>
            <a:pPr algn="ctr" eaLnBrk="1" fontAlgn="auto" hangingPunct="1">
              <a:spcAft>
                <a:spcPts val="0"/>
              </a:spcAft>
              <a:defRPr/>
            </a:pPr>
            <a:r>
              <a:rPr lang="en-US" sz="3200" b="1" dirty="0" err="1">
                <a:solidFill>
                  <a:schemeClr val="tx1"/>
                </a:solidFill>
              </a:rPr>
              <a:t>Ketua</a:t>
            </a:r>
            <a:r>
              <a:rPr lang="en-US" sz="3200" b="1" dirty="0">
                <a:solidFill>
                  <a:schemeClr val="tx1"/>
                </a:solidFill>
              </a:rPr>
              <a:t> </a:t>
            </a:r>
            <a:r>
              <a:rPr lang="en-US" sz="3200" b="1" dirty="0" err="1">
                <a:solidFill>
                  <a:schemeClr val="tx1"/>
                </a:solidFill>
              </a:rPr>
              <a:t>Umum</a:t>
            </a:r>
            <a:r>
              <a:rPr lang="en-US" sz="3200" b="1" dirty="0">
                <a:solidFill>
                  <a:schemeClr val="tx1"/>
                </a:solidFill>
              </a:rPr>
              <a:t> YPI Al </a:t>
            </a:r>
            <a:r>
              <a:rPr lang="en-US" sz="3200" b="1" dirty="0" err="1">
                <a:solidFill>
                  <a:schemeClr val="tx1"/>
                </a:solidFill>
              </a:rPr>
              <a:t>Azhar</a:t>
            </a:r>
            <a:r>
              <a:rPr lang="en-US" sz="3200" b="1" dirty="0">
                <a:solidFill>
                  <a:schemeClr val="tx1"/>
                </a:solidFill>
              </a:rPr>
              <a:t> </a:t>
            </a:r>
            <a:br>
              <a:rPr lang="en-US" sz="3200" b="1" dirty="0">
                <a:solidFill>
                  <a:schemeClr val="tx1"/>
                </a:solidFill>
              </a:rPr>
            </a:br>
            <a:r>
              <a:rPr lang="en-US" sz="3200" b="1" dirty="0" err="1">
                <a:solidFill>
                  <a:schemeClr val="tx1"/>
                </a:solidFill>
              </a:rPr>
              <a:t>dari</a:t>
            </a:r>
            <a:r>
              <a:rPr lang="en-US" sz="3200" b="1" dirty="0">
                <a:solidFill>
                  <a:schemeClr val="tx1"/>
                </a:solidFill>
              </a:rPr>
              <a:t> </a:t>
            </a:r>
            <a:r>
              <a:rPr lang="en-US" sz="3200" b="1" dirty="0" err="1">
                <a:solidFill>
                  <a:schemeClr val="tx1"/>
                </a:solidFill>
              </a:rPr>
              <a:t>Masa</a:t>
            </a:r>
            <a:r>
              <a:rPr lang="en-US" sz="3200" b="1" dirty="0">
                <a:solidFill>
                  <a:schemeClr val="tx1"/>
                </a:solidFill>
              </a:rPr>
              <a:t> </a:t>
            </a:r>
            <a:r>
              <a:rPr lang="en-US" sz="3200" b="1" dirty="0" err="1">
                <a:solidFill>
                  <a:schemeClr val="tx1"/>
                </a:solidFill>
              </a:rPr>
              <a:t>ke</a:t>
            </a:r>
            <a:r>
              <a:rPr lang="en-US" sz="3200" b="1" dirty="0">
                <a:solidFill>
                  <a:schemeClr val="tx1"/>
                </a:solidFill>
              </a:rPr>
              <a:t> </a:t>
            </a:r>
            <a:r>
              <a:rPr lang="en-US" sz="3200" b="1" dirty="0" err="1">
                <a:solidFill>
                  <a:schemeClr val="tx1"/>
                </a:solidFill>
              </a:rPr>
              <a:t>Masa</a:t>
            </a:r>
            <a:endParaRPr lang="en-US" sz="3200" b="1" dirty="0">
              <a:solidFill>
                <a:schemeClr val="tx1"/>
              </a:solidFill>
            </a:endParaRPr>
          </a:p>
        </p:txBody>
      </p:sp>
      <p:sp>
        <p:nvSpPr>
          <p:cNvPr id="25603" name="Content Placeholder 2">
            <a:extLst>
              <a:ext uri="{FF2B5EF4-FFF2-40B4-BE49-F238E27FC236}">
                <a16:creationId xmlns:a16="http://schemas.microsoft.com/office/drawing/2014/main" xmlns="" id="{506C951E-E487-4FC4-8AF9-456B80799949}"/>
              </a:ext>
            </a:extLst>
          </p:cNvPr>
          <p:cNvSpPr>
            <a:spLocks noGrp="1"/>
          </p:cNvSpPr>
          <p:nvPr>
            <p:ph idx="1"/>
          </p:nvPr>
        </p:nvSpPr>
        <p:spPr>
          <a:xfrm>
            <a:off x="0" y="1789544"/>
            <a:ext cx="9144000" cy="5149273"/>
          </a:xfrm>
        </p:spPr>
        <p:txBody>
          <a:bodyPr rtlCol="0">
            <a:normAutofit/>
          </a:bodyPr>
          <a:lstStyle/>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I, II (1952-1963)	:   (1) </a:t>
            </a:r>
            <a:r>
              <a:rPr lang="en-US" sz="2200" dirty="0" err="1">
                <a:solidFill>
                  <a:schemeClr val="tx1">
                    <a:lumMod val="75000"/>
                    <a:lumOff val="25000"/>
                  </a:schemeClr>
                </a:solidFill>
              </a:rPr>
              <a:t>Soedirdja</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III, IV, V (1963-1975)	:   (2) H. Anwar </a:t>
            </a:r>
            <a:r>
              <a:rPr lang="en-US" sz="2200" dirty="0" err="1">
                <a:solidFill>
                  <a:schemeClr val="tx1">
                    <a:lumMod val="75000"/>
                    <a:lumOff val="25000"/>
                  </a:schemeClr>
                </a:solidFill>
              </a:rPr>
              <a:t>Tjokroaminoto</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VI, VII (1975-1981)	:   (3) Prof. Dr. </a:t>
            </a:r>
            <a:r>
              <a:rPr lang="en-US" sz="2200" dirty="0" err="1">
                <a:solidFill>
                  <a:schemeClr val="tx1">
                    <a:lumMod val="75000"/>
                    <a:lumOff val="25000"/>
                  </a:schemeClr>
                </a:solidFill>
              </a:rPr>
              <a:t>Hamka</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VII (1981-1983)	:   (4) Mr. </a:t>
            </a:r>
            <a:r>
              <a:rPr lang="en-US" sz="2200" dirty="0" err="1">
                <a:solidFill>
                  <a:schemeClr val="tx1">
                    <a:lumMod val="75000"/>
                    <a:lumOff val="25000"/>
                  </a:schemeClr>
                </a:solidFill>
              </a:rPr>
              <a:t>Sjafruddin</a:t>
            </a:r>
            <a:r>
              <a:rPr lang="en-US" sz="2200" dirty="0">
                <a:solidFill>
                  <a:schemeClr val="tx1">
                    <a:lumMod val="75000"/>
                    <a:lumOff val="25000"/>
                  </a:schemeClr>
                </a:solidFill>
              </a:rPr>
              <a:t> </a:t>
            </a:r>
            <a:r>
              <a:rPr lang="en-US" sz="2200" dirty="0" err="1">
                <a:solidFill>
                  <a:schemeClr val="tx1">
                    <a:lumMod val="75000"/>
                    <a:lumOff val="25000"/>
                  </a:schemeClr>
                </a:solidFill>
              </a:rPr>
              <a:t>Prawiranegara</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VIII, IX, X, XI, XII </a:t>
            </a:r>
            <a:r>
              <a:rPr lang="en-US" dirty="0">
                <a:solidFill>
                  <a:schemeClr val="tx1">
                    <a:lumMod val="75000"/>
                    <a:lumOff val="25000"/>
                  </a:schemeClr>
                </a:solidFill>
              </a:rPr>
              <a:t>(1983-1998)</a:t>
            </a:r>
            <a:r>
              <a:rPr lang="en-US" sz="2200" dirty="0">
                <a:solidFill>
                  <a:schemeClr val="tx1">
                    <a:lumMod val="75000"/>
                    <a:lumOff val="25000"/>
                  </a:schemeClr>
                </a:solidFill>
              </a:rPr>
              <a:t>	:   (5) KH. </a:t>
            </a:r>
            <a:r>
              <a:rPr lang="en-US" sz="2200" dirty="0" err="1">
                <a:solidFill>
                  <a:schemeClr val="tx1">
                    <a:lumMod val="75000"/>
                    <a:lumOff val="25000"/>
                  </a:schemeClr>
                </a:solidFill>
              </a:rPr>
              <a:t>Hasan</a:t>
            </a:r>
            <a:r>
              <a:rPr lang="en-US" sz="2200" dirty="0">
                <a:solidFill>
                  <a:schemeClr val="tx1">
                    <a:lumMod val="75000"/>
                    <a:lumOff val="25000"/>
                  </a:schemeClr>
                </a:solidFill>
              </a:rPr>
              <a:t> </a:t>
            </a:r>
            <a:r>
              <a:rPr lang="en-US" sz="2200" dirty="0" err="1">
                <a:solidFill>
                  <a:schemeClr val="tx1">
                    <a:lumMod val="75000"/>
                    <a:lumOff val="25000"/>
                  </a:schemeClr>
                </a:solidFill>
              </a:rPr>
              <a:t>Basri</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XIII (1998-2000)	:   (6) H. </a:t>
            </a:r>
            <a:r>
              <a:rPr lang="en-US" sz="2200" dirty="0" err="1">
                <a:solidFill>
                  <a:schemeClr val="tx1">
                    <a:lumMod val="75000"/>
                    <a:lumOff val="25000"/>
                  </a:schemeClr>
                </a:solidFill>
              </a:rPr>
              <a:t>Moeslim</a:t>
            </a:r>
            <a:r>
              <a:rPr lang="en-US" sz="2200" dirty="0">
                <a:solidFill>
                  <a:schemeClr val="tx1">
                    <a:lumMod val="75000"/>
                    <a:lumOff val="25000"/>
                  </a:schemeClr>
                </a:solidFill>
              </a:rPr>
              <a:t> </a:t>
            </a:r>
            <a:r>
              <a:rPr lang="en-US" sz="2200" dirty="0" err="1">
                <a:solidFill>
                  <a:schemeClr val="tx1">
                    <a:lumMod val="75000"/>
                    <a:lumOff val="25000"/>
                  </a:schemeClr>
                </a:solidFill>
              </a:rPr>
              <a:t>Aboud</a:t>
            </a:r>
            <a:r>
              <a:rPr lang="en-US" sz="2200" dirty="0">
                <a:solidFill>
                  <a:schemeClr val="tx1">
                    <a:lumMod val="75000"/>
                    <a:lumOff val="25000"/>
                  </a:schemeClr>
                </a:solidFill>
              </a:rPr>
              <a:t> </a:t>
            </a:r>
            <a:r>
              <a:rPr lang="en-US" sz="2200" dirty="0" err="1">
                <a:solidFill>
                  <a:schemeClr val="tx1">
                    <a:lumMod val="75000"/>
                    <a:lumOff val="25000"/>
                  </a:schemeClr>
                </a:solidFill>
              </a:rPr>
              <a:t>Ma’ani</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XIII, XIV (2000-2007)	:   (7) Drs. H. </a:t>
            </a:r>
            <a:r>
              <a:rPr lang="en-US" sz="2200" dirty="0" err="1">
                <a:solidFill>
                  <a:schemeClr val="tx1">
                    <a:lumMod val="75000"/>
                    <a:lumOff val="25000"/>
                  </a:schemeClr>
                </a:solidFill>
              </a:rPr>
              <a:t>Rusydi</a:t>
            </a:r>
            <a:r>
              <a:rPr lang="en-US" sz="2200" dirty="0">
                <a:solidFill>
                  <a:schemeClr val="tx1">
                    <a:lumMod val="75000"/>
                    <a:lumOff val="25000"/>
                  </a:schemeClr>
                </a:solidFill>
              </a:rPr>
              <a:t> </a:t>
            </a:r>
            <a:r>
              <a:rPr lang="en-US" sz="2200" dirty="0" err="1">
                <a:solidFill>
                  <a:schemeClr val="tx1">
                    <a:lumMod val="75000"/>
                    <a:lumOff val="25000"/>
                  </a:schemeClr>
                </a:solidFill>
              </a:rPr>
              <a:t>Hamka</a:t>
            </a:r>
            <a:endParaRPr lang="en-US" sz="2200" dirty="0">
              <a:solidFill>
                <a:schemeClr val="tx1">
                  <a:lumMod val="75000"/>
                  <a:lumOff val="25000"/>
                </a:schemeClr>
              </a:solidFill>
            </a:endParaRP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XV (2007-2012)	:   (8) Drs. H. Hariri </a:t>
            </a:r>
            <a:r>
              <a:rPr lang="en-US" sz="2200" dirty="0" err="1">
                <a:solidFill>
                  <a:schemeClr val="tx1">
                    <a:lumMod val="75000"/>
                    <a:lumOff val="25000"/>
                  </a:schemeClr>
                </a:solidFill>
              </a:rPr>
              <a:t>Hady</a:t>
            </a:r>
            <a:r>
              <a:rPr lang="en-US" sz="2200" dirty="0">
                <a:solidFill>
                  <a:schemeClr val="tx1">
                    <a:lumMod val="75000"/>
                    <a:lumOff val="25000"/>
                  </a:schemeClr>
                </a:solidFill>
              </a:rPr>
              <a:t>, MA.</a:t>
            </a: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XVI (2012-2017)	:   (9) H. </a:t>
            </a:r>
            <a:r>
              <a:rPr lang="en-US" sz="2200" dirty="0" err="1">
                <a:solidFill>
                  <a:schemeClr val="tx1">
                    <a:lumMod val="75000"/>
                    <a:lumOff val="25000"/>
                  </a:schemeClr>
                </a:solidFill>
              </a:rPr>
              <a:t>Muh</a:t>
            </a:r>
            <a:r>
              <a:rPr lang="en-US" sz="2200" dirty="0">
                <a:solidFill>
                  <a:schemeClr val="tx1">
                    <a:lumMod val="75000"/>
                    <a:lumOff val="25000"/>
                  </a:schemeClr>
                </a:solidFill>
              </a:rPr>
              <a:t>. </a:t>
            </a:r>
            <a:r>
              <a:rPr lang="en-US" sz="2200" dirty="0" err="1">
                <a:solidFill>
                  <a:schemeClr val="tx1">
                    <a:lumMod val="75000"/>
                    <a:lumOff val="25000"/>
                  </a:schemeClr>
                </a:solidFill>
              </a:rPr>
              <a:t>Suhadi</a:t>
            </a:r>
            <a:r>
              <a:rPr lang="en-US" sz="2200" dirty="0">
                <a:solidFill>
                  <a:schemeClr val="tx1">
                    <a:lumMod val="75000"/>
                    <a:lumOff val="25000"/>
                  </a:schemeClr>
                </a:solidFill>
              </a:rPr>
              <a:t>, </a:t>
            </a:r>
            <a:r>
              <a:rPr lang="en-US" sz="2200" dirty="0" err="1">
                <a:solidFill>
                  <a:schemeClr val="tx1">
                    <a:lumMod val="75000"/>
                    <a:lumOff val="25000"/>
                  </a:schemeClr>
                </a:solidFill>
              </a:rPr>
              <a:t>S.Kom</a:t>
            </a:r>
            <a:r>
              <a:rPr lang="en-US" sz="2200" dirty="0">
                <a:solidFill>
                  <a:schemeClr val="tx1">
                    <a:lumMod val="75000"/>
                    <a:lumOff val="25000"/>
                  </a:schemeClr>
                </a:solidFill>
              </a:rPr>
              <a:t>.</a:t>
            </a:r>
          </a:p>
          <a:p>
            <a:pPr marL="52388" indent="0" eaLnBrk="1" fontAlgn="auto" hangingPunct="1">
              <a:spcAft>
                <a:spcPts val="0"/>
              </a:spcAft>
              <a:buFont typeface="Wingdings" panose="05000000000000000000" pitchFamily="2" charset="2"/>
              <a:buNone/>
              <a:tabLst>
                <a:tab pos="4519613" algn="l"/>
              </a:tabLst>
              <a:defRPr/>
            </a:pPr>
            <a:r>
              <a:rPr lang="en-US" sz="2200" dirty="0" err="1">
                <a:solidFill>
                  <a:schemeClr val="tx1">
                    <a:lumMod val="75000"/>
                    <a:lumOff val="25000"/>
                  </a:schemeClr>
                </a:solidFill>
              </a:rPr>
              <a:t>Periode</a:t>
            </a:r>
            <a:r>
              <a:rPr lang="en-US" sz="2200" dirty="0">
                <a:solidFill>
                  <a:schemeClr val="tx1">
                    <a:lumMod val="75000"/>
                    <a:lumOff val="25000"/>
                  </a:schemeClr>
                </a:solidFill>
              </a:rPr>
              <a:t> XVII ( 2017-2022)	:   (10) Drs. H. </a:t>
            </a:r>
            <a:r>
              <a:rPr lang="en-US" sz="2200" dirty="0" err="1">
                <a:solidFill>
                  <a:schemeClr val="tx1">
                    <a:lumMod val="75000"/>
                    <a:lumOff val="25000"/>
                  </a:schemeClr>
                </a:solidFill>
              </a:rPr>
              <a:t>Sobirin</a:t>
            </a:r>
            <a:r>
              <a:rPr lang="en-US" sz="2200" dirty="0">
                <a:solidFill>
                  <a:schemeClr val="tx1">
                    <a:lumMod val="75000"/>
                    <a:lumOff val="25000"/>
                  </a:schemeClr>
                </a:solidFill>
              </a:rPr>
              <a:t> HS.</a:t>
            </a:r>
          </a:p>
        </p:txBody>
      </p:sp>
      <p:pic>
        <p:nvPicPr>
          <p:cNvPr id="4" name="Picture 3">
            <a:extLst>
              <a:ext uri="{FF2B5EF4-FFF2-40B4-BE49-F238E27FC236}">
                <a16:creationId xmlns:a16="http://schemas.microsoft.com/office/drawing/2014/main" xmlns="" id="{F71315A6-631B-4611-BC97-7EB4FF695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509679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57F51D4A-CC74-9D45-AA19-775A1054453F}"/>
              </a:ext>
            </a:extLst>
          </p:cNvPr>
          <p:cNvSpPr>
            <a:spLocks noGrp="1"/>
          </p:cNvSpPr>
          <p:nvPr>
            <p:ph type="title"/>
          </p:nvPr>
        </p:nvSpPr>
        <p:spPr>
          <a:xfrm>
            <a:off x="609600" y="2032000"/>
            <a:ext cx="6848764" cy="1397000"/>
          </a:xfrm>
        </p:spPr>
        <p:txBody>
          <a:bodyPr/>
          <a:lstStyle/>
          <a:p>
            <a:pPr algn="r"/>
            <a:r>
              <a:rPr lang="ar-SA" sz="6000" dirty="0">
                <a:latin typeface="Arial" panose="020B0604020202020204" pitchFamily="34" charset="0"/>
                <a:cs typeface="Arial" panose="020B0604020202020204" pitchFamily="34" charset="0"/>
              </a:rPr>
              <a:t>بسم الله الرحمن الرحيم</a:t>
            </a:r>
            <a:endParaRPr lang="id-ID" sz="6000" dirty="0">
              <a:latin typeface="Arial" panose="020B0604020202020204" pitchFamily="34" charset="0"/>
              <a:cs typeface="Arial" panose="020B0604020202020204" pitchFamily="34" charset="0"/>
            </a:endParaRPr>
          </a:p>
        </p:txBody>
      </p:sp>
      <p:sp>
        <p:nvSpPr>
          <p:cNvPr id="3" name="Tampungan Konten 2">
            <a:extLst>
              <a:ext uri="{FF2B5EF4-FFF2-40B4-BE49-F238E27FC236}">
                <a16:creationId xmlns:a16="http://schemas.microsoft.com/office/drawing/2014/main" xmlns="" id="{FD328085-96AB-AD46-888E-45702208CFDD}"/>
              </a:ext>
            </a:extLst>
          </p:cNvPr>
          <p:cNvSpPr>
            <a:spLocks noGrp="1"/>
          </p:cNvSpPr>
          <p:nvPr>
            <p:ph idx="1"/>
          </p:nvPr>
        </p:nvSpPr>
        <p:spPr>
          <a:xfrm>
            <a:off x="300182" y="3694545"/>
            <a:ext cx="8001000" cy="2347480"/>
          </a:xfrm>
        </p:spPr>
        <p:txBody>
          <a:bodyPr/>
          <a:lstStyle/>
          <a:p>
            <a:pPr marL="0" indent="0" algn="r">
              <a:buNone/>
            </a:pPr>
            <a:r>
              <a:rPr lang="ar-SA" sz="6000" dirty="0">
                <a:latin typeface="Arial" panose="020B0604020202020204" pitchFamily="34" charset="0"/>
                <a:cs typeface="Arial" panose="020B0604020202020204" pitchFamily="34" charset="0"/>
              </a:rPr>
              <a:t>السلام عليكم ورحمة الله وبركاته</a:t>
            </a:r>
            <a:endParaRPr lang="id-ID" sz="6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288F4C8A-146B-4EFD-B1EF-42B4A3368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24749080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33558BC7-EA8A-493F-8939-77A940D1E9CF}"/>
              </a:ext>
            </a:extLst>
          </p:cNvPr>
          <p:cNvSpPr>
            <a:spLocks noGrp="1"/>
          </p:cNvSpPr>
          <p:nvPr>
            <p:ph type="title"/>
          </p:nvPr>
        </p:nvSpPr>
        <p:spPr/>
        <p:txBody>
          <a:bodyPr/>
          <a:lstStyle/>
          <a:p>
            <a:pPr algn="ctr" eaLnBrk="1" hangingPunct="1"/>
            <a:r>
              <a:rPr lang="en-US" altLang="en-US" sz="6000" dirty="0">
                <a:solidFill>
                  <a:srgbClr val="00B0F0"/>
                </a:solidFill>
              </a:rPr>
              <a:t>UNSUR </a:t>
            </a:r>
            <a:r>
              <a:rPr lang="en-US" altLang="en-US" sz="6000" dirty="0" err="1">
                <a:solidFill>
                  <a:srgbClr val="00B0F0"/>
                </a:solidFill>
              </a:rPr>
              <a:t>YAYASAN</a:t>
            </a:r>
            <a:r>
              <a:rPr lang="id-ID" altLang="en-US" sz="6000" dirty="0">
                <a:solidFill>
                  <a:srgbClr val="00B0F0"/>
                </a:solidFill>
              </a:rPr>
              <a:t/>
            </a:r>
            <a:br>
              <a:rPr lang="id-ID" altLang="en-US" sz="6000" dirty="0">
                <a:solidFill>
                  <a:srgbClr val="00B0F0"/>
                </a:solidFill>
              </a:rPr>
            </a:br>
            <a:r>
              <a:rPr lang="id-ID" altLang="en-US" sz="2000" dirty="0">
                <a:solidFill>
                  <a:srgbClr val="00B0F0"/>
                </a:solidFill>
              </a:rPr>
              <a:t>(UNDANG-UNDANG RI. No. 28 Th. </a:t>
            </a:r>
            <a:r>
              <a:rPr lang="id-ID" altLang="en-US" sz="2000">
                <a:solidFill>
                  <a:srgbClr val="00B0F0"/>
                </a:solidFill>
              </a:rPr>
              <a:t>2004)</a:t>
            </a:r>
            <a:endParaRPr lang="en-US" altLang="en-US" sz="6000" dirty="0">
              <a:solidFill>
                <a:srgbClr val="00B0F0"/>
              </a:solidFill>
            </a:endParaRPr>
          </a:p>
        </p:txBody>
      </p:sp>
      <p:sp>
        <p:nvSpPr>
          <p:cNvPr id="11267" name="Content Placeholder 2">
            <a:extLst>
              <a:ext uri="{FF2B5EF4-FFF2-40B4-BE49-F238E27FC236}">
                <a16:creationId xmlns:a16="http://schemas.microsoft.com/office/drawing/2014/main" xmlns="" id="{B19C37AE-64CA-407D-8DC9-7F7E7A9AF71C}"/>
              </a:ext>
            </a:extLst>
          </p:cNvPr>
          <p:cNvSpPr>
            <a:spLocks noGrp="1"/>
          </p:cNvSpPr>
          <p:nvPr>
            <p:ph idx="1"/>
          </p:nvPr>
        </p:nvSpPr>
        <p:spPr>
          <a:xfrm>
            <a:off x="914400" y="2286000"/>
            <a:ext cx="7772400" cy="4070350"/>
          </a:xfrm>
        </p:spPr>
        <p:txBody>
          <a:bodyPr/>
          <a:lstStyle/>
          <a:p>
            <a:pPr eaLnBrk="1" hangingPunct="1"/>
            <a:r>
              <a:rPr lang="en-US" altLang="en-US" sz="6000" dirty="0"/>
              <a:t> 1. PEMBINA</a:t>
            </a:r>
          </a:p>
          <a:p>
            <a:pPr eaLnBrk="1" hangingPunct="1"/>
            <a:r>
              <a:rPr lang="en-US" altLang="en-US" sz="6000" dirty="0"/>
              <a:t> 2. PENGURUS</a:t>
            </a:r>
          </a:p>
          <a:p>
            <a:pPr eaLnBrk="1" hangingPunct="1"/>
            <a:r>
              <a:rPr lang="en-US" altLang="en-US" sz="6000" dirty="0"/>
              <a:t> 3. PENGAWAS</a:t>
            </a:r>
          </a:p>
        </p:txBody>
      </p:sp>
      <p:pic>
        <p:nvPicPr>
          <p:cNvPr id="4" name="Picture 3">
            <a:extLst>
              <a:ext uri="{FF2B5EF4-FFF2-40B4-BE49-F238E27FC236}">
                <a16:creationId xmlns:a16="http://schemas.microsoft.com/office/drawing/2014/main" xmlns="" id="{6DB285D3-E322-46A6-B6A5-8F20E08AC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E30AB-3006-44F6-8B63-CA8619FD3227}"/>
              </a:ext>
            </a:extLst>
          </p:cNvPr>
          <p:cNvSpPr>
            <a:spLocks noGrp="1"/>
          </p:cNvSpPr>
          <p:nvPr>
            <p:ph type="title"/>
          </p:nvPr>
        </p:nvSpPr>
        <p:spPr>
          <a:xfrm>
            <a:off x="228600" y="609600"/>
            <a:ext cx="6858000" cy="1320800"/>
          </a:xfrm>
        </p:spPr>
        <p:txBody>
          <a:bodyPr rtlCol="0">
            <a:normAutofit fontScale="90000"/>
          </a:bodyPr>
          <a:lstStyle/>
          <a:p>
            <a:pPr algn="ctr" eaLnBrk="1" fontAlgn="auto" hangingPunct="1">
              <a:spcAft>
                <a:spcPts val="0"/>
              </a:spcAft>
              <a:defRPr/>
            </a:pPr>
            <a:r>
              <a:rPr lang="en-US" sz="5400" dirty="0">
                <a:solidFill>
                  <a:srgbClr val="7030A0"/>
                </a:solidFill>
              </a:rPr>
              <a:t>PEMBINA YPI AL AZHAR</a:t>
            </a:r>
          </a:p>
        </p:txBody>
      </p:sp>
      <p:sp>
        <p:nvSpPr>
          <p:cNvPr id="10243" name="Content Placeholder 2">
            <a:extLst>
              <a:ext uri="{FF2B5EF4-FFF2-40B4-BE49-F238E27FC236}">
                <a16:creationId xmlns:a16="http://schemas.microsoft.com/office/drawing/2014/main" xmlns="" id="{4AEE298D-DEF2-4CB3-BE02-82B0D1357611}"/>
              </a:ext>
            </a:extLst>
          </p:cNvPr>
          <p:cNvSpPr>
            <a:spLocks noGrp="1"/>
          </p:cNvSpPr>
          <p:nvPr>
            <p:ph idx="1"/>
          </p:nvPr>
        </p:nvSpPr>
        <p:spPr>
          <a:xfrm>
            <a:off x="228599" y="1604818"/>
            <a:ext cx="8361219" cy="5253182"/>
          </a:xfrm>
        </p:spPr>
        <p:txBody>
          <a:bodyPr rtlCol="0">
            <a:normAutofit/>
          </a:bodyPr>
          <a:lstStyle/>
          <a:p>
            <a:pPr eaLnBrk="1" fontAlgn="auto" hangingPunct="1">
              <a:spcAft>
                <a:spcPts val="0"/>
              </a:spcAft>
              <a:buFont typeface="Wingdings 3" charset="2"/>
              <a:buChar char=""/>
              <a:defRPr/>
            </a:pPr>
            <a:r>
              <a:rPr lang="en-US" sz="3200" dirty="0">
                <a:solidFill>
                  <a:schemeClr val="tx1">
                    <a:lumMod val="75000"/>
                    <a:lumOff val="25000"/>
                  </a:schemeClr>
                </a:solidFill>
              </a:rPr>
              <a:t>KETUA		 : H. </a:t>
            </a:r>
            <a:r>
              <a:rPr lang="en-US" sz="3200" dirty="0" err="1">
                <a:solidFill>
                  <a:schemeClr val="tx1">
                    <a:lumMod val="75000"/>
                    <a:lumOff val="25000"/>
                  </a:schemeClr>
                </a:solidFill>
              </a:rPr>
              <a:t>Jimly</a:t>
            </a:r>
            <a:r>
              <a:rPr lang="en-US" sz="3200" dirty="0">
                <a:solidFill>
                  <a:schemeClr val="tx1">
                    <a:lumMod val="75000"/>
                    <a:lumOff val="25000"/>
                  </a:schemeClr>
                </a:solidFill>
              </a:rPr>
              <a:t> </a:t>
            </a:r>
            <a:r>
              <a:rPr lang="en-US" sz="3200" dirty="0" err="1">
                <a:solidFill>
                  <a:schemeClr val="tx1">
                    <a:lumMod val="75000"/>
                    <a:lumOff val="25000"/>
                  </a:schemeClr>
                </a:solidFill>
              </a:rPr>
              <a:t>Asshiddiqie</a:t>
            </a:r>
            <a:endParaRPr lang="en-US" sz="3200" dirty="0">
              <a:solidFill>
                <a:schemeClr val="tx1">
                  <a:lumMod val="75000"/>
                  <a:lumOff val="25000"/>
                </a:schemeClr>
              </a:solidFill>
            </a:endParaRPr>
          </a:p>
          <a:p>
            <a:pPr eaLnBrk="1" fontAlgn="auto" hangingPunct="1">
              <a:spcAft>
                <a:spcPts val="0"/>
              </a:spcAft>
              <a:buFont typeface="Wingdings 3" charset="2"/>
              <a:buChar char=""/>
              <a:defRPr/>
            </a:pPr>
            <a:r>
              <a:rPr lang="en-US" sz="3200" dirty="0">
                <a:solidFill>
                  <a:schemeClr val="tx1">
                    <a:lumMod val="75000"/>
                    <a:lumOff val="25000"/>
                  </a:schemeClr>
                </a:solidFill>
              </a:rPr>
              <a:t>SEKRETARIS: H. </a:t>
            </a:r>
            <a:r>
              <a:rPr lang="en-US" sz="3200" dirty="0" err="1">
                <a:solidFill>
                  <a:schemeClr val="tx1">
                    <a:lumMod val="75000"/>
                    <a:lumOff val="25000"/>
                  </a:schemeClr>
                </a:solidFill>
              </a:rPr>
              <a:t>Mas’adi</a:t>
            </a:r>
            <a:r>
              <a:rPr lang="en-US" sz="3200" dirty="0">
                <a:solidFill>
                  <a:schemeClr val="tx1">
                    <a:lumMod val="75000"/>
                    <a:lumOff val="25000"/>
                  </a:schemeClr>
                </a:solidFill>
              </a:rPr>
              <a:t> </a:t>
            </a:r>
            <a:r>
              <a:rPr lang="en-US" sz="3200" dirty="0" err="1">
                <a:solidFill>
                  <a:schemeClr val="tx1">
                    <a:lumMod val="75000"/>
                    <a:lumOff val="25000"/>
                  </a:schemeClr>
                </a:solidFill>
              </a:rPr>
              <a:t>Sulthani</a:t>
            </a:r>
            <a:endParaRPr lang="en-US" sz="3200" dirty="0">
              <a:solidFill>
                <a:schemeClr val="tx1">
                  <a:lumMod val="75000"/>
                  <a:lumOff val="25000"/>
                </a:schemeClr>
              </a:solidFill>
            </a:endParaRPr>
          </a:p>
          <a:p>
            <a:pPr eaLnBrk="1" fontAlgn="auto" hangingPunct="1">
              <a:spcAft>
                <a:spcPts val="0"/>
              </a:spcAft>
              <a:buFont typeface="Wingdings 3" charset="2"/>
              <a:buChar char=""/>
              <a:defRPr/>
            </a:pPr>
            <a:r>
              <a:rPr lang="en-US" sz="3200" dirty="0">
                <a:solidFill>
                  <a:schemeClr val="tx1">
                    <a:lumMod val="75000"/>
                    <a:lumOff val="25000"/>
                  </a:schemeClr>
                </a:solidFill>
              </a:rPr>
              <a:t>ANGGOTA	 : -   H. </a:t>
            </a:r>
            <a:r>
              <a:rPr lang="en-US" sz="3200" dirty="0" err="1">
                <a:solidFill>
                  <a:schemeClr val="tx1">
                    <a:lumMod val="75000"/>
                    <a:lumOff val="25000"/>
                  </a:schemeClr>
                </a:solidFill>
              </a:rPr>
              <a:t>Fuad</a:t>
            </a:r>
            <a:r>
              <a:rPr lang="en-US" sz="3200" dirty="0">
                <a:solidFill>
                  <a:schemeClr val="tx1">
                    <a:lumMod val="75000"/>
                    <a:lumOff val="25000"/>
                  </a:schemeClr>
                </a:solidFill>
              </a:rPr>
              <a:t> </a:t>
            </a:r>
            <a:r>
              <a:rPr lang="en-US" sz="3200" dirty="0" err="1">
                <a:solidFill>
                  <a:schemeClr val="tx1">
                    <a:lumMod val="75000"/>
                    <a:lumOff val="25000"/>
                  </a:schemeClr>
                </a:solidFill>
              </a:rPr>
              <a:t>Bawazir</a:t>
            </a:r>
            <a:endParaRPr lang="en-US" sz="3200" dirty="0">
              <a:solidFill>
                <a:schemeClr val="tx1">
                  <a:lumMod val="75000"/>
                  <a:lumOff val="25000"/>
                </a:schemeClr>
              </a:solidFill>
            </a:endParaRPr>
          </a:p>
          <a:p>
            <a:pPr lvl="4" eaLnBrk="1" fontAlgn="auto" hangingPunct="1">
              <a:spcAft>
                <a:spcPts val="0"/>
              </a:spcAft>
              <a:buFont typeface="Wingdings 2" panose="05020102010507070707" pitchFamily="18" charset="2"/>
              <a:buNone/>
              <a:defRPr/>
            </a:pPr>
            <a:r>
              <a:rPr lang="en-US" sz="3200" dirty="0">
                <a:solidFill>
                  <a:schemeClr val="tx1">
                    <a:lumMod val="75000"/>
                    <a:lumOff val="25000"/>
                  </a:schemeClr>
                </a:solidFill>
              </a:rPr>
              <a:t>	     -   H. </a:t>
            </a:r>
            <a:r>
              <a:rPr lang="en-US" sz="3200" dirty="0" err="1">
                <a:solidFill>
                  <a:schemeClr val="tx1">
                    <a:lumMod val="75000"/>
                    <a:lumOff val="25000"/>
                  </a:schemeClr>
                </a:solidFill>
              </a:rPr>
              <a:t>Rostian</a:t>
            </a:r>
            <a:r>
              <a:rPr lang="en-US" sz="3200" dirty="0">
                <a:solidFill>
                  <a:schemeClr val="tx1">
                    <a:lumMod val="75000"/>
                    <a:lumOff val="25000"/>
                  </a:schemeClr>
                </a:solidFill>
              </a:rPr>
              <a:t> </a:t>
            </a:r>
            <a:r>
              <a:rPr lang="en-US" sz="3200" dirty="0" err="1">
                <a:solidFill>
                  <a:schemeClr val="tx1">
                    <a:lumMod val="75000"/>
                    <a:lumOff val="25000"/>
                  </a:schemeClr>
                </a:solidFill>
              </a:rPr>
              <a:t>Syamsudin</a:t>
            </a:r>
            <a:endParaRPr lang="en-US" sz="3200" dirty="0">
              <a:solidFill>
                <a:schemeClr val="tx1">
                  <a:lumMod val="75000"/>
                  <a:lumOff val="25000"/>
                </a:schemeClr>
              </a:solidFill>
            </a:endParaRPr>
          </a:p>
          <a:p>
            <a:pPr lvl="4" eaLnBrk="1" fontAlgn="auto" hangingPunct="1">
              <a:spcAft>
                <a:spcPts val="0"/>
              </a:spcAft>
              <a:buFont typeface="Wingdings 2" panose="05020102010507070707" pitchFamily="18" charset="2"/>
              <a:buNone/>
              <a:defRPr/>
            </a:pPr>
            <a:r>
              <a:rPr lang="en-US" sz="3200" dirty="0">
                <a:solidFill>
                  <a:schemeClr val="tx1">
                    <a:lumMod val="75000"/>
                    <a:lumOff val="25000"/>
                  </a:schemeClr>
                </a:solidFill>
              </a:rPr>
              <a:t>		   -   H. Hariri </a:t>
            </a:r>
            <a:r>
              <a:rPr lang="en-US" sz="3200" dirty="0" err="1">
                <a:solidFill>
                  <a:schemeClr val="tx1">
                    <a:lumMod val="75000"/>
                    <a:lumOff val="25000"/>
                  </a:schemeClr>
                </a:solidFill>
              </a:rPr>
              <a:t>Hady</a:t>
            </a:r>
            <a:r>
              <a:rPr lang="en-US" sz="3200" dirty="0">
                <a:solidFill>
                  <a:schemeClr val="tx1">
                    <a:lumMod val="75000"/>
                    <a:lumOff val="25000"/>
                  </a:schemeClr>
                </a:solidFill>
              </a:rPr>
              <a:t> </a:t>
            </a:r>
          </a:p>
          <a:p>
            <a:pPr lvl="4" eaLnBrk="1" fontAlgn="auto" hangingPunct="1">
              <a:spcAft>
                <a:spcPts val="0"/>
              </a:spcAft>
              <a:buFont typeface="Wingdings 2" panose="05020102010507070707" pitchFamily="18" charset="2"/>
              <a:buNone/>
              <a:defRPr/>
            </a:pPr>
            <a:r>
              <a:rPr lang="en-US" sz="3200" dirty="0">
                <a:solidFill>
                  <a:schemeClr val="tx1">
                    <a:lumMod val="75000"/>
                    <a:lumOff val="25000"/>
                  </a:schemeClr>
                </a:solidFill>
              </a:rPr>
              <a:t>		   -   H. Muhammad </a:t>
            </a:r>
            <a:r>
              <a:rPr lang="en-US" sz="3200" dirty="0" err="1">
                <a:solidFill>
                  <a:schemeClr val="tx1">
                    <a:lumMod val="75000"/>
                    <a:lumOff val="25000"/>
                  </a:schemeClr>
                </a:solidFill>
              </a:rPr>
              <a:t>Nazif</a:t>
            </a:r>
            <a:endParaRPr lang="en-US" sz="3200" dirty="0">
              <a:solidFill>
                <a:schemeClr val="tx1">
                  <a:lumMod val="75000"/>
                  <a:lumOff val="25000"/>
                </a:schemeClr>
              </a:solidFill>
            </a:endParaRPr>
          </a:p>
          <a:p>
            <a:pPr lvl="4" eaLnBrk="1" fontAlgn="auto" hangingPunct="1">
              <a:spcAft>
                <a:spcPts val="0"/>
              </a:spcAft>
              <a:buFont typeface="Wingdings 2" panose="05020102010507070707" pitchFamily="18" charset="2"/>
              <a:buNone/>
              <a:defRPr/>
            </a:pPr>
            <a:r>
              <a:rPr lang="en-US" sz="3200" dirty="0">
                <a:solidFill>
                  <a:schemeClr val="tx1">
                    <a:lumMod val="75000"/>
                    <a:lumOff val="25000"/>
                  </a:schemeClr>
                </a:solidFill>
              </a:rPr>
              <a:t>		   -   H. </a:t>
            </a:r>
            <a:r>
              <a:rPr lang="en-US" sz="3200" dirty="0" err="1">
                <a:solidFill>
                  <a:schemeClr val="tx1">
                    <a:lumMod val="75000"/>
                    <a:lumOff val="25000"/>
                  </a:schemeClr>
                </a:solidFill>
              </a:rPr>
              <a:t>Mahfudh</a:t>
            </a:r>
            <a:r>
              <a:rPr lang="en-US" sz="3200" dirty="0">
                <a:solidFill>
                  <a:schemeClr val="tx1">
                    <a:lumMod val="75000"/>
                    <a:lumOff val="25000"/>
                  </a:schemeClr>
                </a:solidFill>
              </a:rPr>
              <a:t> </a:t>
            </a:r>
            <a:r>
              <a:rPr lang="en-US" sz="3200" dirty="0" err="1">
                <a:solidFill>
                  <a:schemeClr val="tx1">
                    <a:lumMod val="75000"/>
                    <a:lumOff val="25000"/>
                  </a:schemeClr>
                </a:solidFill>
              </a:rPr>
              <a:t>Makmun</a:t>
            </a:r>
            <a:r>
              <a:rPr lang="id-ID" sz="3200" dirty="0">
                <a:solidFill>
                  <a:schemeClr val="tx1">
                    <a:lumMod val="75000"/>
                    <a:lumOff val="25000"/>
                  </a:schemeClr>
                </a:solidFill>
              </a:rPr>
              <a:t> (alm)</a:t>
            </a:r>
          </a:p>
          <a:p>
            <a:pPr lvl="4" eaLnBrk="1" fontAlgn="auto" hangingPunct="1">
              <a:spcAft>
                <a:spcPts val="0"/>
              </a:spcAft>
              <a:buFont typeface="Wingdings 2" panose="05020102010507070707" pitchFamily="18" charset="2"/>
              <a:buNone/>
              <a:defRPr/>
            </a:pPr>
            <a:endParaRPr lang="id-ID" sz="1800" dirty="0">
              <a:solidFill>
                <a:schemeClr val="tx1">
                  <a:lumMod val="75000"/>
                  <a:lumOff val="25000"/>
                </a:schemeClr>
              </a:solidFill>
            </a:endParaRPr>
          </a:p>
          <a:p>
            <a:pPr lvl="4" eaLnBrk="1" fontAlgn="auto" hangingPunct="1">
              <a:spcAft>
                <a:spcPts val="0"/>
              </a:spcAft>
              <a:buFont typeface="Wingdings 2" panose="05020102010507070707" pitchFamily="18" charset="2"/>
              <a:buNone/>
              <a:defRPr/>
            </a:pPr>
            <a:r>
              <a:rPr lang="id-ID" sz="1800" dirty="0">
                <a:solidFill>
                  <a:schemeClr val="tx1">
                    <a:lumMod val="75000"/>
                    <a:lumOff val="25000"/>
                  </a:schemeClr>
                </a:solidFill>
              </a:rPr>
              <a:t>(Kematian, Terpidana, Mengundurkan diri)</a:t>
            </a:r>
            <a:endParaRPr lang="en-US" sz="1800"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A6F12630-A426-4FB9-AEB6-955C8CC2B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080D7B67-701E-5943-A11B-2182533CA8C0}"/>
              </a:ext>
            </a:extLst>
          </p:cNvPr>
          <p:cNvSpPr>
            <a:spLocks noGrp="1"/>
          </p:cNvSpPr>
          <p:nvPr>
            <p:ph type="title"/>
          </p:nvPr>
        </p:nvSpPr>
        <p:spPr>
          <a:xfrm>
            <a:off x="1397793" y="138545"/>
            <a:ext cx="6348413" cy="654339"/>
          </a:xfrm>
        </p:spPr>
        <p:txBody>
          <a:bodyPr/>
          <a:lstStyle/>
          <a:p>
            <a:pPr algn="ctr"/>
            <a:r>
              <a:rPr lang="id-ID" dirty="0"/>
              <a:t>Pembina</a:t>
            </a:r>
          </a:p>
        </p:txBody>
      </p:sp>
      <p:pic>
        <p:nvPicPr>
          <p:cNvPr id="4" name="Picture 3">
            <a:extLst>
              <a:ext uri="{FF2B5EF4-FFF2-40B4-BE49-F238E27FC236}">
                <a16:creationId xmlns:a16="http://schemas.microsoft.com/office/drawing/2014/main" xmlns="" id="{AF291A66-4456-4F70-914F-0D803A156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pic>
        <p:nvPicPr>
          <p:cNvPr id="7" name="Content Placeholder 6">
            <a:extLst>
              <a:ext uri="{FF2B5EF4-FFF2-40B4-BE49-F238E27FC236}">
                <a16:creationId xmlns:a16="http://schemas.microsoft.com/office/drawing/2014/main" xmlns="" id="{0DAC0BD2-5FAC-47EA-B6EF-A18880F4FF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266" y="1600200"/>
            <a:ext cx="8805334"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2062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5F166-D0B2-4A7A-8799-4748C8B34F45}"/>
              </a:ext>
            </a:extLst>
          </p:cNvPr>
          <p:cNvSpPr>
            <a:spLocks noGrp="1"/>
          </p:cNvSpPr>
          <p:nvPr>
            <p:ph type="title"/>
          </p:nvPr>
        </p:nvSpPr>
        <p:spPr>
          <a:xfrm>
            <a:off x="76200" y="17462"/>
            <a:ext cx="8001000" cy="1414173"/>
          </a:xfrm>
        </p:spPr>
        <p:txBody>
          <a:bodyPr rtlCol="0">
            <a:normAutofit/>
          </a:bodyPr>
          <a:lstStyle/>
          <a:p>
            <a:pPr algn="ctr" eaLnBrk="1" fontAlgn="auto" hangingPunct="1">
              <a:spcAft>
                <a:spcPts val="0"/>
              </a:spcAft>
              <a:defRPr/>
            </a:pPr>
            <a:r>
              <a:rPr lang="en-US" sz="5400" dirty="0">
                <a:solidFill>
                  <a:schemeClr val="accent5">
                    <a:lumMod val="75000"/>
                  </a:schemeClr>
                </a:solidFill>
              </a:rPr>
              <a:t>PENGURUS YPI AL AZHAR</a:t>
            </a:r>
            <a:r>
              <a:rPr lang="id-ID" sz="5400" dirty="0">
                <a:solidFill>
                  <a:schemeClr val="accent5">
                    <a:lumMod val="75000"/>
                  </a:schemeClr>
                </a:solidFill>
              </a:rPr>
              <a:t/>
            </a:r>
            <a:br>
              <a:rPr lang="id-ID" sz="5400" dirty="0">
                <a:solidFill>
                  <a:schemeClr val="accent5">
                    <a:lumMod val="75000"/>
                  </a:schemeClr>
                </a:solidFill>
              </a:rPr>
            </a:br>
            <a:r>
              <a:rPr lang="id-ID" sz="2800" dirty="0">
                <a:solidFill>
                  <a:schemeClr val="accent5">
                    <a:lumMod val="75000"/>
                  </a:schemeClr>
                </a:solidFill>
              </a:rPr>
              <a:t>(PERIODE XVII : 2017 – 2022)</a:t>
            </a:r>
            <a:endParaRPr lang="en-US" sz="5400" dirty="0">
              <a:solidFill>
                <a:schemeClr val="accent5">
                  <a:lumMod val="75000"/>
                </a:schemeClr>
              </a:solidFill>
            </a:endParaRPr>
          </a:p>
        </p:txBody>
      </p:sp>
      <p:sp>
        <p:nvSpPr>
          <p:cNvPr id="15363" name="Content Placeholder 2">
            <a:extLst>
              <a:ext uri="{FF2B5EF4-FFF2-40B4-BE49-F238E27FC236}">
                <a16:creationId xmlns:a16="http://schemas.microsoft.com/office/drawing/2014/main" xmlns="" id="{4EE1DAA3-F0A3-48EC-8FC1-732C6E6734B5}"/>
              </a:ext>
            </a:extLst>
          </p:cNvPr>
          <p:cNvSpPr>
            <a:spLocks noGrp="1"/>
          </p:cNvSpPr>
          <p:nvPr>
            <p:ph idx="1"/>
          </p:nvPr>
        </p:nvSpPr>
        <p:spPr>
          <a:xfrm>
            <a:off x="380999" y="1939635"/>
            <a:ext cx="8231910" cy="4768273"/>
          </a:xfrm>
        </p:spPr>
        <p:txBody>
          <a:bodyPr/>
          <a:lstStyle/>
          <a:p>
            <a:pPr eaLnBrk="1" hangingPunct="1">
              <a:buFont typeface="Wingdings" pitchFamily="2" charset="2"/>
              <a:buChar char="Ø"/>
              <a:tabLst>
                <a:tab pos="3484563" algn="l"/>
                <a:tab pos="4745038" algn="l"/>
              </a:tabLst>
            </a:pPr>
            <a:r>
              <a:rPr lang="en-US" altLang="en-US" sz="2000" dirty="0"/>
              <a:t>KETUA UMUM	: H. Sobirin HS.</a:t>
            </a:r>
            <a:endParaRPr lang="id-ID" altLang="en-US" sz="2000" dirty="0"/>
          </a:p>
          <a:p>
            <a:pPr eaLnBrk="1" hangingPunct="1">
              <a:buFont typeface="Wingdings" pitchFamily="2" charset="2"/>
              <a:buChar char="Ø"/>
              <a:tabLst>
                <a:tab pos="3484563" algn="l"/>
                <a:tab pos="4745038" algn="l"/>
              </a:tabLst>
            </a:pPr>
            <a:r>
              <a:rPr lang="en-US" altLang="en-US" sz="2000" dirty="0"/>
              <a:t>KETUA</a:t>
            </a:r>
          </a:p>
          <a:p>
            <a:pPr eaLnBrk="1" hangingPunct="1">
              <a:buFont typeface="Wingdings" panose="05000000000000000000" pitchFamily="2" charset="2"/>
              <a:buNone/>
              <a:tabLst>
                <a:tab pos="3484563" algn="l"/>
                <a:tab pos="4745038" algn="l"/>
              </a:tabLst>
            </a:pPr>
            <a:r>
              <a:rPr lang="en-US" altLang="en-US" sz="2000" dirty="0"/>
              <a:t>	( </a:t>
            </a:r>
            <a:r>
              <a:rPr lang="en-US" altLang="en-US" sz="2000" dirty="0" err="1"/>
              <a:t>Dikdasmen</a:t>
            </a:r>
            <a:r>
              <a:rPr lang="en-US" altLang="en-US" sz="2000" dirty="0"/>
              <a:t> )	: H. </a:t>
            </a:r>
            <a:r>
              <a:rPr lang="en-US" altLang="en-US" sz="2000" dirty="0" err="1"/>
              <a:t>Budiyono</a:t>
            </a:r>
            <a:endParaRPr lang="id-ID" altLang="en-US" sz="2000" dirty="0"/>
          </a:p>
          <a:p>
            <a:pPr eaLnBrk="1" hangingPunct="1">
              <a:buFont typeface="Wingdings" pitchFamily="2" charset="2"/>
              <a:buChar char="Ø"/>
              <a:tabLst>
                <a:tab pos="3484563" algn="l"/>
                <a:tab pos="4745038" algn="l"/>
              </a:tabLst>
            </a:pPr>
            <a:r>
              <a:rPr lang="en-US" altLang="en-US" sz="2000" dirty="0"/>
              <a:t>KETUA</a:t>
            </a:r>
          </a:p>
          <a:p>
            <a:pPr eaLnBrk="1" hangingPunct="1">
              <a:buFont typeface="Wingdings" panose="05000000000000000000" pitchFamily="2" charset="2"/>
              <a:buNone/>
              <a:tabLst>
                <a:tab pos="3484563" algn="l"/>
                <a:tab pos="4745038" algn="l"/>
              </a:tabLst>
            </a:pPr>
            <a:r>
              <a:rPr lang="en-US" altLang="en-US" sz="2000" dirty="0"/>
              <a:t>	( </a:t>
            </a:r>
            <a:r>
              <a:rPr lang="en-US" altLang="en-US" sz="2000" dirty="0" err="1"/>
              <a:t>Dikti</a:t>
            </a:r>
            <a:r>
              <a:rPr lang="en-US" altLang="en-US" sz="2000" dirty="0"/>
              <a:t>, </a:t>
            </a:r>
            <a:r>
              <a:rPr lang="en-US" altLang="en-US" sz="2000" dirty="0" err="1"/>
              <a:t>Diklat</a:t>
            </a:r>
            <a:r>
              <a:rPr lang="en-US" altLang="en-US" sz="2000" dirty="0"/>
              <a:t> &amp; </a:t>
            </a:r>
            <a:r>
              <a:rPr lang="en-US" altLang="en-US" sz="2000" dirty="0" err="1"/>
              <a:t>Pengemb</a:t>
            </a:r>
            <a:r>
              <a:rPr lang="en-US" altLang="en-US" sz="2000" dirty="0"/>
              <a:t>. ) : H. Ahmad </a:t>
            </a:r>
            <a:r>
              <a:rPr lang="en-US" altLang="en-US" sz="2000" dirty="0" err="1"/>
              <a:t>Husin</a:t>
            </a:r>
            <a:r>
              <a:rPr lang="en-US" altLang="en-US" sz="2000" dirty="0"/>
              <a:t> </a:t>
            </a:r>
            <a:r>
              <a:rPr lang="en-US" altLang="en-US" sz="2000" dirty="0" err="1"/>
              <a:t>Lubis</a:t>
            </a:r>
            <a:endParaRPr lang="id-ID" altLang="en-US" sz="2000" dirty="0"/>
          </a:p>
          <a:p>
            <a:pPr eaLnBrk="1" hangingPunct="1">
              <a:buFont typeface="Wingdings" pitchFamily="2" charset="2"/>
              <a:buChar char="Ø"/>
              <a:tabLst>
                <a:tab pos="3484563" algn="l"/>
                <a:tab pos="4745038" algn="l"/>
              </a:tabLst>
            </a:pPr>
            <a:r>
              <a:rPr lang="en-US" altLang="en-US" sz="2000" dirty="0"/>
              <a:t>KETUA</a:t>
            </a:r>
          </a:p>
          <a:p>
            <a:pPr eaLnBrk="1" hangingPunct="1">
              <a:buFont typeface="Wingdings" panose="05000000000000000000" pitchFamily="2" charset="2"/>
              <a:buNone/>
              <a:tabLst>
                <a:tab pos="3484563" algn="l"/>
                <a:tab pos="4745038" algn="l"/>
              </a:tabLst>
            </a:pPr>
            <a:r>
              <a:rPr lang="en-US" altLang="en-US" sz="2000" dirty="0"/>
              <a:t>	( </a:t>
            </a:r>
            <a:r>
              <a:rPr lang="en-US" altLang="en-US" sz="2000" dirty="0" err="1"/>
              <a:t>Dakwah</a:t>
            </a:r>
            <a:r>
              <a:rPr lang="en-US" altLang="en-US" sz="2000" dirty="0"/>
              <a:t> &amp; </a:t>
            </a:r>
            <a:r>
              <a:rPr lang="en-US" altLang="en-US" sz="2000" dirty="0" err="1"/>
              <a:t>Sosial</a:t>
            </a:r>
            <a:r>
              <a:rPr lang="en-US" altLang="en-US" sz="2000" dirty="0"/>
              <a:t> ) 	: H. </a:t>
            </a:r>
            <a:r>
              <a:rPr lang="en-US" altLang="en-US" sz="2000" dirty="0" err="1"/>
              <a:t>Shobahussurur</a:t>
            </a:r>
            <a:endParaRPr lang="id-ID" altLang="en-US" sz="2000" dirty="0"/>
          </a:p>
          <a:p>
            <a:pPr eaLnBrk="1" hangingPunct="1">
              <a:buFont typeface="Wingdings" pitchFamily="2" charset="2"/>
              <a:buChar char="Ø"/>
              <a:tabLst>
                <a:tab pos="3484563" algn="l"/>
                <a:tab pos="4745038" algn="l"/>
              </a:tabLst>
            </a:pPr>
            <a:r>
              <a:rPr lang="id-ID" altLang="en-US" sz="2000" dirty="0"/>
              <a:t>SEKRETARIS</a:t>
            </a:r>
            <a:r>
              <a:rPr lang="en-US" altLang="en-US" sz="2000" dirty="0"/>
              <a:t>	: H. </a:t>
            </a:r>
            <a:r>
              <a:rPr lang="en-US" altLang="en-US" sz="2000" dirty="0" err="1"/>
              <a:t>Sentot</a:t>
            </a:r>
            <a:r>
              <a:rPr lang="en-US" altLang="en-US" sz="2000" dirty="0"/>
              <a:t> Imam Suwaji</a:t>
            </a:r>
            <a:endParaRPr lang="id-ID" altLang="en-US" sz="2000" dirty="0"/>
          </a:p>
          <a:p>
            <a:pPr eaLnBrk="1" hangingPunct="1">
              <a:buFont typeface="Wingdings" pitchFamily="2" charset="2"/>
              <a:buChar char="Ø"/>
              <a:tabLst>
                <a:tab pos="3484563" algn="l"/>
                <a:tab pos="4745038" algn="l"/>
              </a:tabLst>
            </a:pPr>
            <a:r>
              <a:rPr lang="id-ID" altLang="en-US" sz="2000" dirty="0"/>
              <a:t>BENDAHARA </a:t>
            </a:r>
            <a:r>
              <a:rPr lang="en-US" altLang="en-US" sz="2000" dirty="0"/>
              <a:t>UMUM	: H. Ade Jamal</a:t>
            </a:r>
            <a:endParaRPr lang="id-ID" altLang="en-US" sz="2000" dirty="0"/>
          </a:p>
          <a:p>
            <a:pPr eaLnBrk="1" hangingPunct="1">
              <a:buFont typeface="Wingdings" pitchFamily="2" charset="2"/>
              <a:buChar char="Ø"/>
              <a:tabLst>
                <a:tab pos="3484563" algn="l"/>
                <a:tab pos="4745038" algn="l"/>
              </a:tabLst>
            </a:pPr>
            <a:r>
              <a:rPr lang="id-ID" altLang="en-US" sz="2000" dirty="0"/>
              <a:t>BENDAHARA</a:t>
            </a:r>
            <a:r>
              <a:rPr lang="en-US" altLang="en-US" sz="2000" dirty="0"/>
              <a:t>	: H. </a:t>
            </a:r>
            <a:r>
              <a:rPr lang="en-US" altLang="en-US" sz="2000" dirty="0" err="1"/>
              <a:t>Taufik</a:t>
            </a:r>
            <a:r>
              <a:rPr lang="en-US" altLang="en-US" sz="2000" dirty="0"/>
              <a:t> </a:t>
            </a:r>
            <a:r>
              <a:rPr lang="en-US" altLang="en-US" sz="2000" dirty="0" err="1"/>
              <a:t>Hidayat</a:t>
            </a:r>
            <a:r>
              <a:rPr lang="en-US" altLang="en-US" sz="2000" dirty="0"/>
              <a:t> </a:t>
            </a:r>
          </a:p>
        </p:txBody>
      </p:sp>
      <p:pic>
        <p:nvPicPr>
          <p:cNvPr id="4" name="Picture 3">
            <a:extLst>
              <a:ext uri="{FF2B5EF4-FFF2-40B4-BE49-F238E27FC236}">
                <a16:creationId xmlns:a16="http://schemas.microsoft.com/office/drawing/2014/main" xmlns="" id="{B4E9CA9B-0EB1-49B4-9DE5-D9E55F9A6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2D64B68E-9EB3-48D4-AEA4-B84C6A11A206}"/>
              </a:ext>
            </a:extLst>
          </p:cNvPr>
          <p:cNvSpPr>
            <a:spLocks noGrp="1"/>
          </p:cNvSpPr>
          <p:nvPr>
            <p:ph type="title"/>
          </p:nvPr>
        </p:nvSpPr>
        <p:spPr>
          <a:xfrm>
            <a:off x="304800" y="0"/>
            <a:ext cx="8839200" cy="838200"/>
          </a:xfrm>
        </p:spPr>
        <p:txBody>
          <a:bodyPr/>
          <a:lstStyle/>
          <a:p>
            <a:pPr algn="ctr" eaLnBrk="1" hangingPunct="1"/>
            <a:r>
              <a:rPr lang="en-US" altLang="en-US" dirty="0"/>
              <a:t>P</a:t>
            </a:r>
            <a:r>
              <a:rPr lang="id-ID" altLang="en-US" dirty="0"/>
              <a:t>engurus</a:t>
            </a:r>
            <a:endParaRPr lang="en-US" altLang="en-US" dirty="0"/>
          </a:p>
        </p:txBody>
      </p:sp>
      <p:pic>
        <p:nvPicPr>
          <p:cNvPr id="17411" name="Content Placeholder 3">
            <a:extLst>
              <a:ext uri="{FF2B5EF4-FFF2-40B4-BE49-F238E27FC236}">
                <a16:creationId xmlns:a16="http://schemas.microsoft.com/office/drawing/2014/main" xmlns="" id="{5C3E82E7-A298-486D-9ED9-48BF78726F4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700" y="609600"/>
            <a:ext cx="9131300" cy="6248400"/>
          </a:xfrm>
        </p:spPr>
      </p:pic>
      <p:pic>
        <p:nvPicPr>
          <p:cNvPr id="4" name="Picture 3">
            <a:extLst>
              <a:ext uri="{FF2B5EF4-FFF2-40B4-BE49-F238E27FC236}">
                <a16:creationId xmlns:a16="http://schemas.microsoft.com/office/drawing/2014/main" xmlns="" id="{C1A57633-47D1-49D8-9E57-BE8C9351A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8413" cy="762000"/>
          </a:xfrm>
        </p:spPr>
        <p:txBody>
          <a:bodyPr/>
          <a:lstStyle/>
          <a:p>
            <a:pPr algn="ctr"/>
            <a:r>
              <a:rPr lang="en-US" sz="4000" dirty="0"/>
              <a:t>7</a:t>
            </a:r>
            <a:r>
              <a:rPr lang="en-US" dirty="0"/>
              <a:t> </a:t>
            </a:r>
            <a:r>
              <a:rPr lang="en-US" dirty="0" err="1"/>
              <a:t>Pengurus</a:t>
            </a:r>
            <a:endParaRPr lang="en-US" dirty="0"/>
          </a:p>
        </p:txBody>
      </p:sp>
      <p:sp>
        <p:nvSpPr>
          <p:cNvPr id="3" name="Content Placeholder 2"/>
          <p:cNvSpPr>
            <a:spLocks noGrp="1"/>
          </p:cNvSpPr>
          <p:nvPr>
            <p:ph idx="1"/>
          </p:nvPr>
        </p:nvSpPr>
        <p:spPr>
          <a:xfrm>
            <a:off x="609600" y="990600"/>
            <a:ext cx="7162800" cy="5867400"/>
          </a:xfrm>
        </p:spPr>
        <p:txBody>
          <a:bodyPr/>
          <a:lstStyle/>
          <a:p>
            <a:r>
              <a:rPr lang="en-US" sz="4000" dirty="0"/>
              <a:t> PITUNG = </a:t>
            </a:r>
            <a:r>
              <a:rPr lang="en-US" sz="4000" dirty="0" err="1"/>
              <a:t>Pituan</a:t>
            </a:r>
            <a:r>
              <a:rPr lang="en-US" sz="4000" dirty="0"/>
              <a:t> </a:t>
            </a:r>
            <a:r>
              <a:rPr lang="en-US" sz="4000" dirty="0" err="1"/>
              <a:t>Pitulung</a:t>
            </a:r>
            <a:r>
              <a:rPr lang="en-US" sz="4000" dirty="0"/>
              <a:t> =</a:t>
            </a:r>
          </a:p>
          <a:p>
            <a:pPr marL="0" indent="0">
              <a:buNone/>
            </a:pPr>
            <a:r>
              <a:rPr lang="en-US" sz="4000" dirty="0"/>
              <a:t>   </a:t>
            </a:r>
            <a:r>
              <a:rPr lang="en-US" sz="4000" dirty="0" err="1"/>
              <a:t>Tujuh</a:t>
            </a:r>
            <a:r>
              <a:rPr lang="en-US" sz="4000" dirty="0"/>
              <a:t> </a:t>
            </a:r>
            <a:r>
              <a:rPr lang="en-US" sz="4000" dirty="0" err="1"/>
              <a:t>Pendekar</a:t>
            </a:r>
            <a:endParaRPr lang="en-US" sz="4000" dirty="0"/>
          </a:p>
          <a:p>
            <a:r>
              <a:rPr lang="en-US" sz="4000" dirty="0"/>
              <a:t> </a:t>
            </a:r>
            <a:r>
              <a:rPr lang="en-US" sz="4000" dirty="0" err="1"/>
              <a:t>Surat</a:t>
            </a:r>
            <a:r>
              <a:rPr lang="en-US" sz="4000" dirty="0"/>
              <a:t> Al </a:t>
            </a:r>
            <a:r>
              <a:rPr lang="en-US" sz="4000" dirty="0" err="1"/>
              <a:t>Fatihah</a:t>
            </a:r>
            <a:r>
              <a:rPr lang="en-US" sz="4000" dirty="0"/>
              <a:t> = 7 </a:t>
            </a:r>
            <a:r>
              <a:rPr lang="en-US" sz="4000" dirty="0" err="1"/>
              <a:t>ayat</a:t>
            </a:r>
            <a:endParaRPr lang="en-US" sz="4000" dirty="0"/>
          </a:p>
          <a:p>
            <a:r>
              <a:rPr lang="en-US" sz="4000" dirty="0"/>
              <a:t> 4 </a:t>
            </a:r>
            <a:r>
              <a:rPr lang="en-US" sz="4000" dirty="0" err="1"/>
              <a:t>hal</a:t>
            </a:r>
            <a:r>
              <a:rPr lang="en-US" sz="4000" dirty="0"/>
              <a:t> </a:t>
            </a:r>
            <a:r>
              <a:rPr lang="en-US" sz="4000" dirty="0" err="1"/>
              <a:t>penting</a:t>
            </a:r>
            <a:r>
              <a:rPr lang="en-US" sz="4000" dirty="0"/>
              <a:t> :</a:t>
            </a:r>
          </a:p>
          <a:p>
            <a:pPr marL="742950" indent="-742950">
              <a:buAutoNum type="arabicPeriod"/>
            </a:pPr>
            <a:r>
              <a:rPr lang="en-US" sz="4000" dirty="0" err="1"/>
              <a:t>Siapa</a:t>
            </a:r>
            <a:r>
              <a:rPr lang="en-US" sz="4000" dirty="0"/>
              <a:t> </a:t>
            </a:r>
            <a:r>
              <a:rPr lang="en-US" sz="4000" dirty="0" err="1"/>
              <a:t>diriku</a:t>
            </a:r>
            <a:endParaRPr lang="en-US" sz="4000" dirty="0"/>
          </a:p>
          <a:p>
            <a:pPr marL="742950" indent="-742950">
              <a:buAutoNum type="arabicPeriod"/>
            </a:pPr>
            <a:r>
              <a:rPr lang="en-US" sz="4000" dirty="0" err="1"/>
              <a:t>Dimana</a:t>
            </a:r>
            <a:r>
              <a:rPr lang="en-US" sz="4000" dirty="0"/>
              <a:t> </a:t>
            </a:r>
            <a:r>
              <a:rPr lang="en-US" sz="4000" dirty="0" err="1"/>
              <a:t>diriku</a:t>
            </a:r>
            <a:endParaRPr lang="en-US" sz="4000" dirty="0"/>
          </a:p>
          <a:p>
            <a:pPr marL="742950" indent="-742950">
              <a:buAutoNum type="arabicPeriod"/>
            </a:pPr>
            <a:r>
              <a:rPr lang="en-US" sz="4000" dirty="0" err="1"/>
              <a:t>Apa</a:t>
            </a:r>
            <a:r>
              <a:rPr lang="en-US" sz="4000" dirty="0"/>
              <a:t> </a:t>
            </a:r>
            <a:r>
              <a:rPr lang="en-US" sz="4000" dirty="0" err="1"/>
              <a:t>tugasku</a:t>
            </a:r>
            <a:endParaRPr lang="en-US" sz="4000" dirty="0"/>
          </a:p>
          <a:p>
            <a:pPr marL="742950" indent="-742950">
              <a:buAutoNum type="arabicPeriod"/>
            </a:pPr>
            <a:r>
              <a:rPr lang="en-US" sz="4000" dirty="0" err="1"/>
              <a:t>Apa</a:t>
            </a:r>
            <a:r>
              <a:rPr lang="en-US" sz="4000" dirty="0"/>
              <a:t> yang </a:t>
            </a:r>
            <a:r>
              <a:rPr lang="en-US" sz="4000" dirty="0" err="1"/>
              <a:t>akan</a:t>
            </a:r>
            <a:r>
              <a:rPr lang="en-US" sz="4000" dirty="0"/>
              <a:t> </a:t>
            </a:r>
            <a:r>
              <a:rPr lang="en-US" sz="4000" dirty="0" err="1"/>
              <a:t>kudapat</a:t>
            </a:r>
            <a:endParaRPr lang="en-US" sz="4000" dirty="0"/>
          </a:p>
          <a:p>
            <a:pPr marL="742950" indent="-742950">
              <a:buAutoNum type="arabicPeriod"/>
            </a:pPr>
            <a:endParaRPr lang="en-US" sz="4000" dirty="0"/>
          </a:p>
        </p:txBody>
      </p:sp>
      <p:pic>
        <p:nvPicPr>
          <p:cNvPr id="5" name="Picture 3">
            <a:extLst>
              <a:ext uri="{FF2B5EF4-FFF2-40B4-BE49-F238E27FC236}">
                <a16:creationId xmlns:a16="http://schemas.microsoft.com/office/drawing/2014/main" xmlns="" id="{275B42D8-6F4C-1443-A86A-22B61D17B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899715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8B49DFA8-BB3B-4CE4-81BA-BAF022382DDF}"/>
              </a:ext>
            </a:extLst>
          </p:cNvPr>
          <p:cNvSpPr>
            <a:spLocks noGrp="1"/>
          </p:cNvSpPr>
          <p:nvPr>
            <p:ph type="title"/>
          </p:nvPr>
        </p:nvSpPr>
        <p:spPr>
          <a:xfrm>
            <a:off x="304800" y="609599"/>
            <a:ext cx="6934200" cy="1687945"/>
          </a:xfrm>
        </p:spPr>
        <p:txBody>
          <a:bodyPr/>
          <a:lstStyle/>
          <a:p>
            <a:pPr algn="ctr" eaLnBrk="1" hangingPunct="1"/>
            <a:r>
              <a:rPr lang="en-US" altLang="en-US" sz="4800" dirty="0" err="1">
                <a:solidFill>
                  <a:srgbClr val="00B0F0"/>
                </a:solidFill>
              </a:rPr>
              <a:t>PENGAWAS</a:t>
            </a:r>
            <a:r>
              <a:rPr lang="en-US" altLang="en-US" sz="4800" dirty="0">
                <a:solidFill>
                  <a:srgbClr val="00B0F0"/>
                </a:solidFill>
              </a:rPr>
              <a:t> YPI AL AZHAR</a:t>
            </a:r>
            <a:r>
              <a:rPr lang="id-ID" altLang="en-US" sz="4800" dirty="0">
                <a:solidFill>
                  <a:srgbClr val="00B0F0"/>
                </a:solidFill>
              </a:rPr>
              <a:t/>
            </a:r>
            <a:br>
              <a:rPr lang="id-ID" altLang="en-US" sz="4800" dirty="0">
                <a:solidFill>
                  <a:srgbClr val="00B0F0"/>
                </a:solidFill>
              </a:rPr>
            </a:br>
            <a:r>
              <a:rPr lang="id-ID" altLang="en-US" sz="2800" dirty="0">
                <a:solidFill>
                  <a:srgbClr val="00B0F0"/>
                </a:solidFill>
              </a:rPr>
              <a:t>(PERIODE XVII : 2017 – 2022)</a:t>
            </a:r>
            <a:endParaRPr lang="en-US" altLang="en-US" sz="4800" dirty="0">
              <a:solidFill>
                <a:srgbClr val="00B0F0"/>
              </a:solidFill>
            </a:endParaRPr>
          </a:p>
        </p:txBody>
      </p:sp>
      <p:sp>
        <p:nvSpPr>
          <p:cNvPr id="19459" name="Content Placeholder 2">
            <a:extLst>
              <a:ext uri="{FF2B5EF4-FFF2-40B4-BE49-F238E27FC236}">
                <a16:creationId xmlns:a16="http://schemas.microsoft.com/office/drawing/2014/main" xmlns="" id="{6290E40A-0620-4A30-B0DD-165F13D91C27}"/>
              </a:ext>
            </a:extLst>
          </p:cNvPr>
          <p:cNvSpPr>
            <a:spLocks noGrp="1"/>
          </p:cNvSpPr>
          <p:nvPr>
            <p:ph idx="1"/>
          </p:nvPr>
        </p:nvSpPr>
        <p:spPr>
          <a:xfrm>
            <a:off x="304800" y="3429000"/>
            <a:ext cx="7086600" cy="1812636"/>
          </a:xfrm>
        </p:spPr>
        <p:txBody>
          <a:bodyPr/>
          <a:lstStyle/>
          <a:p>
            <a:pPr eaLnBrk="1" hangingPunct="1"/>
            <a:r>
              <a:rPr lang="en-US" altLang="en-US" sz="3200"/>
              <a:t>KETUA		: H. Muhammad Suhadi</a:t>
            </a:r>
          </a:p>
          <a:p>
            <a:pPr eaLnBrk="1" hangingPunct="1"/>
            <a:r>
              <a:rPr lang="en-US" altLang="en-US" sz="3200"/>
              <a:t>ANGGOTA 	: H. Anwar Ratnaprawira</a:t>
            </a:r>
          </a:p>
        </p:txBody>
      </p:sp>
      <p:pic>
        <p:nvPicPr>
          <p:cNvPr id="4" name="Picture 3">
            <a:extLst>
              <a:ext uri="{FF2B5EF4-FFF2-40B4-BE49-F238E27FC236}">
                <a16:creationId xmlns:a16="http://schemas.microsoft.com/office/drawing/2014/main" xmlns="" id="{34D72EC7-E91E-48BE-8F67-53BAD558A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AFFAA64-E65E-7045-81DA-95ABF8CB3254}"/>
              </a:ext>
            </a:extLst>
          </p:cNvPr>
          <p:cNvSpPr>
            <a:spLocks noGrp="1"/>
          </p:cNvSpPr>
          <p:nvPr>
            <p:ph type="title"/>
          </p:nvPr>
        </p:nvSpPr>
        <p:spPr>
          <a:xfrm>
            <a:off x="1397793" y="230910"/>
            <a:ext cx="6348413" cy="715818"/>
          </a:xfrm>
        </p:spPr>
        <p:txBody>
          <a:bodyPr/>
          <a:lstStyle/>
          <a:p>
            <a:pPr algn="ctr"/>
            <a:r>
              <a:rPr lang="id-ID" dirty="0"/>
              <a:t>Pengawas</a:t>
            </a:r>
          </a:p>
        </p:txBody>
      </p:sp>
      <p:pic>
        <p:nvPicPr>
          <p:cNvPr id="6" name="Tampungan Konten 5">
            <a:extLst>
              <a:ext uri="{FF2B5EF4-FFF2-40B4-BE49-F238E27FC236}">
                <a16:creationId xmlns:a16="http://schemas.microsoft.com/office/drawing/2014/main" xmlns="" id="{4FE61896-1FCA-694A-BA83-0D5E1CAEF160}"/>
              </a:ext>
            </a:extLst>
          </p:cNvPr>
          <p:cNvPicPr>
            <a:picLocks noGrp="1" noChangeAspect="1"/>
          </p:cNvPicPr>
          <p:nvPr>
            <p:ph idx="1"/>
          </p:nvPr>
        </p:nvPicPr>
        <p:blipFill>
          <a:blip r:embed="rId2" cstate="print"/>
          <a:stretch>
            <a:fillRect/>
          </a:stretch>
        </p:blipFill>
        <p:spPr>
          <a:xfrm>
            <a:off x="473364" y="1050636"/>
            <a:ext cx="8347363" cy="5437909"/>
          </a:xfrm>
          <a:prstGeom prst="rect">
            <a:avLst/>
          </a:prstGeom>
        </p:spPr>
      </p:pic>
      <p:pic>
        <p:nvPicPr>
          <p:cNvPr id="4" name="Picture 3">
            <a:extLst>
              <a:ext uri="{FF2B5EF4-FFF2-40B4-BE49-F238E27FC236}">
                <a16:creationId xmlns:a16="http://schemas.microsoft.com/office/drawing/2014/main" xmlns="" id="{0E181ABA-0094-49D4-808C-4B7E143F4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549468038"/>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44C16C6-5D69-DF45-A36F-2FB3E78BFCAA}"/>
              </a:ext>
            </a:extLst>
          </p:cNvPr>
          <p:cNvSpPr>
            <a:spLocks noGrp="1"/>
          </p:cNvSpPr>
          <p:nvPr>
            <p:ph type="title"/>
          </p:nvPr>
        </p:nvSpPr>
        <p:spPr>
          <a:xfrm>
            <a:off x="609600" y="609600"/>
            <a:ext cx="7402945" cy="695036"/>
          </a:xfrm>
        </p:spPr>
        <p:txBody>
          <a:bodyPr/>
          <a:lstStyle/>
          <a:p>
            <a:r>
              <a:rPr lang="id-ID" dirty="0"/>
              <a:t>Perjalanan YPIA 1952 - sekarang</a:t>
            </a:r>
          </a:p>
        </p:txBody>
      </p:sp>
      <p:sp>
        <p:nvSpPr>
          <p:cNvPr id="3" name="Tampungan Konten 2">
            <a:extLst>
              <a:ext uri="{FF2B5EF4-FFF2-40B4-BE49-F238E27FC236}">
                <a16:creationId xmlns:a16="http://schemas.microsoft.com/office/drawing/2014/main" xmlns="" id="{AE032B88-2BF0-874B-80BE-5925A8B786C8}"/>
              </a:ext>
            </a:extLst>
          </p:cNvPr>
          <p:cNvSpPr>
            <a:spLocks noGrp="1"/>
          </p:cNvSpPr>
          <p:nvPr>
            <p:ph idx="1"/>
          </p:nvPr>
        </p:nvSpPr>
        <p:spPr>
          <a:xfrm>
            <a:off x="609600" y="2066636"/>
            <a:ext cx="8003309" cy="3975389"/>
          </a:xfrm>
        </p:spPr>
        <p:txBody>
          <a:bodyPr/>
          <a:lstStyle/>
          <a:p>
            <a:pPr marL="457200" indent="-457200">
              <a:buAutoNum type="arabicPeriod"/>
            </a:pPr>
            <a:r>
              <a:rPr lang="id-ID" sz="2000" dirty="0"/>
              <a:t>Periode Cikal Bakal (1952 – 1962)</a:t>
            </a:r>
          </a:p>
          <a:p>
            <a:pPr marL="0" indent="0">
              <a:buNone/>
            </a:pPr>
            <a:r>
              <a:rPr lang="id-ID" sz="2000" dirty="0"/>
              <a:t>      a. Jasa Bapak Syamsuridjal</a:t>
            </a:r>
          </a:p>
          <a:p>
            <a:pPr marL="0" indent="0">
              <a:buNone/>
            </a:pPr>
            <a:r>
              <a:rPr lang="id-ID" sz="2000" dirty="0"/>
              <a:t>      b. Penentuan lahan</a:t>
            </a:r>
          </a:p>
          <a:p>
            <a:pPr marL="0" indent="0">
              <a:buNone/>
            </a:pPr>
            <a:r>
              <a:rPr lang="id-ID" sz="2000" dirty="0"/>
              <a:t>      c. Pendirian Masjid Agung</a:t>
            </a:r>
          </a:p>
          <a:p>
            <a:pPr marL="0" indent="0">
              <a:buNone/>
            </a:pPr>
            <a:r>
              <a:rPr lang="id-ID" sz="2000" dirty="0"/>
              <a:t>      d. Dana (Pemerintah dan Masyarakat)</a:t>
            </a:r>
          </a:p>
          <a:p>
            <a:pPr marL="0" indent="0">
              <a:buNone/>
            </a:pPr>
            <a:r>
              <a:rPr lang="id-ID" sz="2000" dirty="0"/>
              <a:t>      e. Sekeliling Masjid dilarang ada bangunan</a:t>
            </a:r>
          </a:p>
          <a:p>
            <a:pPr marL="0" indent="0">
              <a:buNone/>
            </a:pPr>
            <a:r>
              <a:rPr lang="id-ID" sz="2000" dirty="0"/>
              <a:t>      f. Penentuan siapa Imam Masjid</a:t>
            </a:r>
          </a:p>
          <a:p>
            <a:pPr marL="0" indent="0">
              <a:buNone/>
            </a:pPr>
            <a:endParaRPr lang="id-ID" sz="2000" dirty="0"/>
          </a:p>
          <a:p>
            <a:pPr marL="0" indent="0">
              <a:buNone/>
            </a:pPr>
            <a:endParaRPr lang="id-ID" sz="2000" dirty="0"/>
          </a:p>
          <a:p>
            <a:pPr marL="0" indent="0">
              <a:buNone/>
            </a:pPr>
            <a:endParaRPr lang="id-ID" sz="2000" dirty="0"/>
          </a:p>
        </p:txBody>
      </p:sp>
      <p:pic>
        <p:nvPicPr>
          <p:cNvPr id="4" name="Picture 3">
            <a:extLst>
              <a:ext uri="{FF2B5EF4-FFF2-40B4-BE49-F238E27FC236}">
                <a16:creationId xmlns:a16="http://schemas.microsoft.com/office/drawing/2014/main" xmlns="" id="{15B5D38B-C2FC-4D20-9B7F-0D4BF3D8BE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82233697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2F33F244-D46B-9E4B-9A3E-97AA7C39CDC7}"/>
              </a:ext>
            </a:extLst>
          </p:cNvPr>
          <p:cNvSpPr>
            <a:spLocks noGrp="1"/>
          </p:cNvSpPr>
          <p:nvPr>
            <p:ph type="title"/>
          </p:nvPr>
        </p:nvSpPr>
        <p:spPr>
          <a:xfrm>
            <a:off x="609600" y="609600"/>
            <a:ext cx="8176491" cy="2461491"/>
          </a:xfrm>
        </p:spPr>
        <p:txBody>
          <a:bodyPr/>
          <a:lstStyle/>
          <a:p>
            <a:r>
              <a:rPr lang="id-ID" sz="2000" dirty="0"/>
              <a:t>2. Periode Rintisan (1963 - 1973)</a:t>
            </a:r>
            <a:br>
              <a:rPr lang="id-ID" sz="2000" dirty="0"/>
            </a:br>
            <a:r>
              <a:rPr lang="id-ID" sz="2000" dirty="0"/>
              <a:t>    a. Organisasi Yayasan</a:t>
            </a:r>
            <a:br>
              <a:rPr lang="id-ID" sz="2000" dirty="0"/>
            </a:br>
            <a:r>
              <a:rPr lang="id-ID" sz="2000" dirty="0"/>
              <a:t>    b. Memakmurkan Masjid (Pengajian Mhs., asrama Mhs., lapangan</a:t>
            </a:r>
            <a:br>
              <a:rPr lang="id-ID" sz="2000" dirty="0"/>
            </a:br>
            <a:r>
              <a:rPr lang="id-ID" sz="2000" dirty="0"/>
              <a:t>        Olah raga ; Volley, sepak bola, pramuka, PIA., majelis ta’lim dll.</a:t>
            </a:r>
            <a:br>
              <a:rPr lang="id-ID" sz="2000" dirty="0"/>
            </a:br>
            <a:r>
              <a:rPr lang="id-ID" sz="2000" dirty="0"/>
              <a:t>    c. Peran Sekretariat MAA. Mayor Amiruddin Siregar.</a:t>
            </a:r>
            <a:br>
              <a:rPr lang="id-ID" sz="2000" dirty="0"/>
            </a:br>
            <a:r>
              <a:rPr lang="id-ID" sz="2000" dirty="0"/>
              <a:t>    d. Pendirian TK dan SD di MAA. Bagian bawah (aula)</a:t>
            </a:r>
            <a:br>
              <a:rPr lang="id-ID" sz="2000" dirty="0"/>
            </a:br>
            <a:r>
              <a:rPr lang="id-ID" sz="2000" dirty="0"/>
              <a:t>    e. Peran Bapak Ir. Amril Radjomantari sebagai ketua MAA.</a:t>
            </a:r>
          </a:p>
        </p:txBody>
      </p:sp>
      <p:sp>
        <p:nvSpPr>
          <p:cNvPr id="3" name="Tampungan Konten 2">
            <a:extLst>
              <a:ext uri="{FF2B5EF4-FFF2-40B4-BE49-F238E27FC236}">
                <a16:creationId xmlns:a16="http://schemas.microsoft.com/office/drawing/2014/main" xmlns="" id="{49D69A87-FD36-CC40-AFE8-9AA641834B40}"/>
              </a:ext>
            </a:extLst>
          </p:cNvPr>
          <p:cNvSpPr>
            <a:spLocks noGrp="1"/>
          </p:cNvSpPr>
          <p:nvPr>
            <p:ph idx="1"/>
          </p:nvPr>
        </p:nvSpPr>
        <p:spPr>
          <a:xfrm>
            <a:off x="609600" y="3567545"/>
            <a:ext cx="8176491" cy="2897910"/>
          </a:xfrm>
        </p:spPr>
        <p:txBody>
          <a:bodyPr/>
          <a:lstStyle/>
          <a:p>
            <a:pPr marL="0" indent="0">
              <a:buNone/>
            </a:pPr>
            <a:r>
              <a:rPr lang="id-ID" sz="2000" dirty="0"/>
              <a:t>3. Periode Penataan (1974 – 1984)</a:t>
            </a:r>
          </a:p>
          <a:p>
            <a:pPr marL="0" indent="0">
              <a:buNone/>
            </a:pPr>
            <a:r>
              <a:rPr lang="id-ID" sz="2000" dirty="0"/>
              <a:t>    a. Lokasi Pendidikan sebelah selatan</a:t>
            </a:r>
          </a:p>
          <a:p>
            <a:pPr marL="0" indent="0">
              <a:buNone/>
            </a:pPr>
            <a:r>
              <a:rPr lang="id-ID" sz="2000" dirty="0"/>
              <a:t>    b. Pendirian dan pembangunan gedung SD, SMP dan SMA.</a:t>
            </a:r>
          </a:p>
          <a:p>
            <a:pPr marL="0" indent="0">
              <a:buNone/>
            </a:pPr>
            <a:r>
              <a:rPr lang="id-ID" sz="2000" dirty="0"/>
              <a:t>    c. Mutu pendidikan, menjadi program utama, dan ada 2 bagian di </a:t>
            </a:r>
          </a:p>
          <a:p>
            <a:pPr marL="0" indent="0">
              <a:buNone/>
            </a:pPr>
            <a:r>
              <a:rPr lang="id-ID" sz="2000" dirty="0"/>
              <a:t>        YPIA (Bagian Pendidikan dan Bagian Kemasjidan)</a:t>
            </a:r>
          </a:p>
          <a:p>
            <a:pPr marL="0" indent="0">
              <a:buNone/>
            </a:pPr>
            <a:endParaRPr lang="id-ID" sz="2000" dirty="0"/>
          </a:p>
        </p:txBody>
      </p:sp>
      <p:pic>
        <p:nvPicPr>
          <p:cNvPr id="4" name="Picture 3">
            <a:extLst>
              <a:ext uri="{FF2B5EF4-FFF2-40B4-BE49-F238E27FC236}">
                <a16:creationId xmlns:a16="http://schemas.microsoft.com/office/drawing/2014/main" xmlns="" id="{267CDEB9-27F1-4481-BDE5-1A468973E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54103920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27577DEC-D9A5-404D-9789-702F4319B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xmlns="" id="{CEEA9366-CEA8-4F23-B065-4337F0D836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75" name="Straight Connector 74">
              <a:extLst>
                <a:ext uri="{FF2B5EF4-FFF2-40B4-BE49-F238E27FC236}">
                  <a16:creationId xmlns:a16="http://schemas.microsoft.com/office/drawing/2014/main" xmlns="" id="{904A03D6-39B4-4278-9BE1-A07E024499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xmlns="" id="{FBE459AF-3736-4886-82E0-9B5DA427B5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xmlns="" id="{4B6B88EF-180C-4E39-8A3F-A52E87110C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xmlns="" id="{52DFAACF-64D0-4621-8FF4-E2F03C3E8D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xmlns="" id="{36611FF0-65B3-49DB-97C6-1B72AAD0FB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xmlns="" id="{0F7407FE-86B1-4890-9D80-9406FBF29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EBD42D5B-8F87-45B3-98B3-C66944F92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F5E04699-59E1-4468-9E7C-83070EEB42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F2AE8F13-9A52-4D7F-9637-321EA7CF32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47" name="Subtitle 2">
            <a:extLst>
              <a:ext uri="{FF2B5EF4-FFF2-40B4-BE49-F238E27FC236}">
                <a16:creationId xmlns:a16="http://schemas.microsoft.com/office/drawing/2014/main" xmlns="" id="{BC6B06B8-DBD8-4181-9859-45DC550C6045}"/>
              </a:ext>
            </a:extLst>
          </p:cNvPr>
          <p:cNvSpPr>
            <a:spLocks noGrp="1"/>
          </p:cNvSpPr>
          <p:nvPr>
            <p:ph type="subTitle" idx="1"/>
          </p:nvPr>
        </p:nvSpPr>
        <p:spPr>
          <a:xfrm>
            <a:off x="1130300" y="4050833"/>
            <a:ext cx="6072282" cy="1096899"/>
          </a:xfrm>
        </p:spPr>
        <p:txBody>
          <a:bodyPr rtlCol="0">
            <a:noAutofit/>
          </a:bodyPr>
          <a:lstStyle/>
          <a:p>
            <a:pPr eaLnBrk="1" fontAlgn="auto" hangingPunct="1">
              <a:spcBef>
                <a:spcPct val="0"/>
              </a:spcBef>
              <a:spcAft>
                <a:spcPts val="600"/>
              </a:spcAft>
              <a:buFont typeface="Wingdings 3" charset="2"/>
              <a:buNone/>
              <a:defRPr/>
            </a:pPr>
            <a:r>
              <a:rPr lang="en-US" sz="2000">
                <a:solidFill>
                  <a:schemeClr val="tx1"/>
                </a:solidFill>
              </a:rPr>
              <a:t>H. Sobirin. HS.</a:t>
            </a:r>
          </a:p>
          <a:p>
            <a:pPr eaLnBrk="1" fontAlgn="auto" hangingPunct="1">
              <a:spcBef>
                <a:spcPct val="0"/>
              </a:spcBef>
              <a:spcAft>
                <a:spcPts val="600"/>
              </a:spcAft>
              <a:buFont typeface="Wingdings 3" charset="2"/>
              <a:buNone/>
              <a:defRPr/>
            </a:pPr>
            <a:r>
              <a:rPr lang="en-US" sz="2000">
                <a:solidFill>
                  <a:schemeClr val="tx1"/>
                </a:solidFill>
              </a:rPr>
              <a:t>(Ketua Umum Pengurus YPIA)</a:t>
            </a:r>
          </a:p>
          <a:p>
            <a:pPr eaLnBrk="1" fontAlgn="auto" hangingPunct="1">
              <a:spcBef>
                <a:spcPct val="0"/>
              </a:spcBef>
              <a:spcAft>
                <a:spcPts val="600"/>
              </a:spcAft>
              <a:buFont typeface="Wingdings 3" charset="2"/>
              <a:buNone/>
              <a:defRPr/>
            </a:pPr>
            <a:r>
              <a:rPr lang="en-US" sz="2000">
                <a:solidFill>
                  <a:schemeClr val="tx1"/>
                </a:solidFill>
              </a:rPr>
              <a:t> </a:t>
            </a:r>
          </a:p>
        </p:txBody>
      </p:sp>
      <p:sp>
        <p:nvSpPr>
          <p:cNvPr id="2" name="Title 1">
            <a:extLst>
              <a:ext uri="{FF2B5EF4-FFF2-40B4-BE49-F238E27FC236}">
                <a16:creationId xmlns:a16="http://schemas.microsoft.com/office/drawing/2014/main" xmlns="" id="{942E3171-5A4A-46D3-B05A-B37F4C7D8D93}"/>
              </a:ext>
            </a:extLst>
          </p:cNvPr>
          <p:cNvSpPr>
            <a:spLocks noGrp="1"/>
          </p:cNvSpPr>
          <p:nvPr>
            <p:ph type="ctrTitle"/>
          </p:nvPr>
        </p:nvSpPr>
        <p:spPr>
          <a:xfrm>
            <a:off x="496455" y="1295400"/>
            <a:ext cx="6706127" cy="2755436"/>
          </a:xfrm>
        </p:spPr>
        <p:txBody>
          <a:bodyPr rtlCol="0">
            <a:normAutofit/>
          </a:bodyPr>
          <a:lstStyle/>
          <a:p>
            <a:pPr eaLnBrk="1" fontAlgn="auto" hangingPunct="1">
              <a:lnSpc>
                <a:spcPct val="90000"/>
              </a:lnSpc>
              <a:spcAft>
                <a:spcPts val="0"/>
              </a:spcAft>
              <a:defRPr/>
            </a:pPr>
            <a:r>
              <a:rPr lang="id-ID" sz="4400" b="1">
                <a:effectLst>
                  <a:outerShdw blurRad="38100" dist="38100" dir="2700000" algn="tl">
                    <a:srgbClr val="000000">
                      <a:alpha val="43137"/>
                    </a:srgbClr>
                  </a:outerShdw>
                </a:effectLst>
              </a:rPr>
              <a:t>SEKILAS MENGENAL </a:t>
            </a:r>
            <a:r>
              <a:rPr lang="en-US" sz="4400" b="1">
                <a:effectLst>
                  <a:outerShdw blurRad="38100" dist="38100" dir="2700000" algn="tl">
                    <a:srgbClr val="000000">
                      <a:alpha val="43137"/>
                    </a:srgbClr>
                  </a:outerShdw>
                </a:effectLst>
              </a:rPr>
              <a:t/>
            </a:r>
            <a:br>
              <a:rPr lang="en-US" sz="4400" b="1">
                <a:effectLst>
                  <a:outerShdw blurRad="38100" dist="38100" dir="2700000" algn="tl">
                    <a:srgbClr val="000000">
                      <a:alpha val="43137"/>
                    </a:srgbClr>
                  </a:outerShdw>
                </a:effectLst>
              </a:rPr>
            </a:br>
            <a:r>
              <a:rPr lang="id-ID" sz="4400" b="1">
                <a:effectLst>
                  <a:outerShdw blurRad="38100" dist="38100" dir="2700000" algn="tl">
                    <a:srgbClr val="000000">
                      <a:alpha val="43137"/>
                    </a:srgbClr>
                  </a:outerShdw>
                </a:effectLst>
              </a:rPr>
              <a:t>PERJUANGAN</a:t>
            </a:r>
            <a:r>
              <a:rPr lang="en-US" sz="4400" b="1">
                <a:effectLst>
                  <a:outerShdw blurRad="38100" dist="38100" dir="2700000" algn="tl">
                    <a:srgbClr val="000000">
                      <a:alpha val="43137"/>
                    </a:srgbClr>
                  </a:outerShdw>
                </a:effectLst>
              </a:rPr>
              <a:t> </a:t>
            </a:r>
            <a:r>
              <a:rPr lang="id-ID" sz="4400" b="1">
                <a:effectLst>
                  <a:outerShdw blurRad="38100" dist="38100" dir="2700000" algn="tl">
                    <a:srgbClr val="000000">
                      <a:alpha val="43137"/>
                    </a:srgbClr>
                  </a:outerShdw>
                </a:effectLst>
              </a:rPr>
              <a:t>AL AZHAR</a:t>
            </a:r>
            <a:endParaRPr lang="en-US" sz="4400" b="1">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317CD704-6F0E-4D57-B230-D91CF2159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600121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08A5AFD7-571B-404F-859D-48ADA4083681}"/>
              </a:ext>
            </a:extLst>
          </p:cNvPr>
          <p:cNvSpPr>
            <a:spLocks noGrp="1"/>
          </p:cNvSpPr>
          <p:nvPr>
            <p:ph type="title"/>
          </p:nvPr>
        </p:nvSpPr>
        <p:spPr>
          <a:xfrm>
            <a:off x="609600" y="609599"/>
            <a:ext cx="7668491" cy="3292765"/>
          </a:xfrm>
        </p:spPr>
        <p:txBody>
          <a:bodyPr/>
          <a:lstStyle/>
          <a:p>
            <a:r>
              <a:rPr lang="id-ID" sz="2000" dirty="0"/>
              <a:t>4. Periode Pembinaan (1985 – 1995)</a:t>
            </a:r>
            <a:br>
              <a:rPr lang="id-ID" sz="2000" dirty="0"/>
            </a:br>
            <a:r>
              <a:rPr lang="id-ID" sz="2000" dirty="0"/>
              <a:t>    a. Luar Jabotabek (Yayasan Kerjasama)</a:t>
            </a:r>
            <a:br>
              <a:rPr lang="id-ID" sz="2000" dirty="0"/>
            </a:br>
            <a:r>
              <a:rPr lang="id-ID" sz="2000" dirty="0"/>
              <a:t>    b. RIP 25 tahun meskipun tanpa pengesahan Pengurus Bagian</a:t>
            </a:r>
            <a:br>
              <a:rPr lang="id-ID" sz="2000" dirty="0"/>
            </a:br>
            <a:r>
              <a:rPr lang="id-ID" sz="2000" dirty="0"/>
              <a:t>        Pendidikan</a:t>
            </a:r>
            <a:br>
              <a:rPr lang="id-ID" sz="2000" dirty="0"/>
            </a:br>
            <a:r>
              <a:rPr lang="id-ID" sz="2000" dirty="0"/>
              <a:t/>
            </a:r>
            <a:br>
              <a:rPr lang="id-ID" sz="2000" dirty="0"/>
            </a:br>
            <a:r>
              <a:rPr lang="id-ID" sz="2000" dirty="0"/>
              <a:t>5. Periode Pemantapan (1996 - 2006</a:t>
            </a:r>
            <a:br>
              <a:rPr lang="id-ID" sz="2000" dirty="0"/>
            </a:br>
            <a:r>
              <a:rPr lang="id-ID" sz="2000" dirty="0"/>
              <a:t>    a. Penyesuaian dengan Undang-Undang Yayasan</a:t>
            </a:r>
            <a:br>
              <a:rPr lang="id-ID" sz="2000" dirty="0"/>
            </a:br>
            <a:r>
              <a:rPr lang="id-ID" sz="2000" dirty="0"/>
              <a:t>    b. Pembina, Pengurus dan Pengawas berasal Pengurus pleno</a:t>
            </a:r>
            <a:br>
              <a:rPr lang="id-ID" sz="2000" dirty="0"/>
            </a:br>
            <a:r>
              <a:rPr lang="id-ID" sz="2000" dirty="0"/>
              <a:t>    c. LAZ APU dan Wakaf Al Azhar</a:t>
            </a:r>
            <a:br>
              <a:rPr lang="id-ID" sz="2000" dirty="0"/>
            </a:br>
            <a:r>
              <a:rPr lang="id-ID" sz="2000" dirty="0"/>
              <a:t>    d. Pendirian UAI</a:t>
            </a:r>
          </a:p>
        </p:txBody>
      </p:sp>
      <p:sp>
        <p:nvSpPr>
          <p:cNvPr id="3" name="Tampungan Konten 2">
            <a:extLst>
              <a:ext uri="{FF2B5EF4-FFF2-40B4-BE49-F238E27FC236}">
                <a16:creationId xmlns:a16="http://schemas.microsoft.com/office/drawing/2014/main" xmlns="" id="{4995E0F6-8DC3-CA4C-8074-D9E9077DED26}"/>
              </a:ext>
            </a:extLst>
          </p:cNvPr>
          <p:cNvSpPr>
            <a:spLocks noGrp="1"/>
          </p:cNvSpPr>
          <p:nvPr>
            <p:ph idx="1"/>
          </p:nvPr>
        </p:nvSpPr>
        <p:spPr>
          <a:xfrm>
            <a:off x="609600" y="4121727"/>
            <a:ext cx="8268855" cy="1920298"/>
          </a:xfrm>
        </p:spPr>
        <p:txBody>
          <a:bodyPr/>
          <a:lstStyle/>
          <a:p>
            <a:pPr marL="0" indent="0">
              <a:buNone/>
            </a:pPr>
            <a:r>
              <a:rPr lang="id-ID" sz="2000" dirty="0"/>
              <a:t>6. Periode Pengembangan (2007 – 2017)</a:t>
            </a:r>
          </a:p>
          <a:p>
            <a:pPr marL="0" indent="0">
              <a:buNone/>
            </a:pPr>
            <a:r>
              <a:rPr lang="id-ID" sz="2000" dirty="0"/>
              <a:t>    a. Wakaf dan dakwah</a:t>
            </a:r>
          </a:p>
          <a:p>
            <a:pPr marL="0" indent="0">
              <a:buNone/>
            </a:pPr>
            <a:r>
              <a:rPr lang="id-ID" sz="2000" dirty="0"/>
              <a:t>    b. Sekolah ke luar Jabotabek</a:t>
            </a:r>
          </a:p>
          <a:p>
            <a:pPr marL="0" indent="0">
              <a:buNone/>
            </a:pPr>
            <a:r>
              <a:rPr lang="id-ID" sz="2000" dirty="0"/>
              <a:t>    c. Pengembangan UAI sebagai lokomotif pendidikan YPIA.</a:t>
            </a:r>
          </a:p>
        </p:txBody>
      </p:sp>
      <p:pic>
        <p:nvPicPr>
          <p:cNvPr id="4" name="Picture 3">
            <a:extLst>
              <a:ext uri="{FF2B5EF4-FFF2-40B4-BE49-F238E27FC236}">
                <a16:creationId xmlns:a16="http://schemas.microsoft.com/office/drawing/2014/main" xmlns="" id="{04AAE801-2EA2-4C5D-AF97-10936E93B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813991886"/>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5EE1270-FE04-AB41-9351-B654A19F49DE}"/>
              </a:ext>
            </a:extLst>
          </p:cNvPr>
          <p:cNvSpPr>
            <a:spLocks noGrp="1"/>
          </p:cNvSpPr>
          <p:nvPr>
            <p:ph type="title"/>
          </p:nvPr>
        </p:nvSpPr>
        <p:spPr>
          <a:xfrm>
            <a:off x="450273" y="1314449"/>
            <a:ext cx="7178387" cy="1664277"/>
          </a:xfrm>
        </p:spPr>
        <p:txBody>
          <a:bodyPr>
            <a:normAutofit fontScale="90000"/>
          </a:bodyPr>
          <a:lstStyle/>
          <a:p>
            <a:pPr algn="ctr"/>
            <a:r>
              <a:rPr lang="id-ID" dirty="0"/>
              <a:t>7. Periode Kaderisasi dan </a:t>
            </a:r>
            <a:br>
              <a:rPr lang="id-ID" dirty="0"/>
            </a:br>
            <a:r>
              <a:rPr lang="id-ID" dirty="0"/>
              <a:t>Pemberdayaan Dana Umat</a:t>
            </a:r>
            <a:br>
              <a:rPr lang="id-ID" dirty="0"/>
            </a:br>
            <a:r>
              <a:rPr lang="id-ID" dirty="0"/>
              <a:t>(2018 – 2027)</a:t>
            </a:r>
            <a:br>
              <a:rPr lang="id-ID" dirty="0"/>
            </a:br>
            <a:endParaRPr lang="id-ID" dirty="0"/>
          </a:p>
        </p:txBody>
      </p:sp>
      <p:sp>
        <p:nvSpPr>
          <p:cNvPr id="3" name="Tampungan Konten 2">
            <a:extLst>
              <a:ext uri="{FF2B5EF4-FFF2-40B4-BE49-F238E27FC236}">
                <a16:creationId xmlns:a16="http://schemas.microsoft.com/office/drawing/2014/main" xmlns="" id="{52DB71D3-EAFE-454E-959F-8A2F1A83F324}"/>
              </a:ext>
            </a:extLst>
          </p:cNvPr>
          <p:cNvSpPr>
            <a:spLocks noGrp="1"/>
          </p:cNvSpPr>
          <p:nvPr>
            <p:ph idx="1"/>
          </p:nvPr>
        </p:nvSpPr>
        <p:spPr>
          <a:xfrm>
            <a:off x="1307523" y="3290454"/>
            <a:ext cx="6693477" cy="2098315"/>
          </a:xfrm>
        </p:spPr>
        <p:txBody>
          <a:bodyPr/>
          <a:lstStyle/>
          <a:p>
            <a:pPr marL="0" indent="0">
              <a:buNone/>
            </a:pPr>
            <a:r>
              <a:rPr lang="id-ID" sz="2100" dirty="0"/>
              <a:t>a. Kaderisasi Pimpinan (Yayasan, Pendidikan, Dakwah                  Sosial  dan Pelaksana Kegiatan/Unit lainnya).</a:t>
            </a:r>
          </a:p>
          <a:p>
            <a:pPr marL="0" indent="0">
              <a:buNone/>
            </a:pPr>
            <a:r>
              <a:rPr lang="id-ID" sz="2100" dirty="0"/>
              <a:t>b.  Mencetak Da’i tingkat Nasional dan Internasional.</a:t>
            </a:r>
          </a:p>
          <a:p>
            <a:pPr marL="0" indent="0">
              <a:buNone/>
            </a:pPr>
            <a:r>
              <a:rPr lang="id-ID" sz="2100" dirty="0"/>
              <a:t>c.   Bea Siswa/Subsidi biaya Pendidikan.</a:t>
            </a:r>
          </a:p>
        </p:txBody>
      </p:sp>
      <p:pic>
        <p:nvPicPr>
          <p:cNvPr id="4" name="Picture 3">
            <a:extLst>
              <a:ext uri="{FF2B5EF4-FFF2-40B4-BE49-F238E27FC236}">
                <a16:creationId xmlns:a16="http://schemas.microsoft.com/office/drawing/2014/main" xmlns="" id="{0BCB8778-245C-4E08-AE15-D0FDD8052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39308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E0952-FE17-4138-8518-F72C63AA0B1F}"/>
              </a:ext>
            </a:extLst>
          </p:cNvPr>
          <p:cNvSpPr>
            <a:spLocks noGrp="1"/>
          </p:cNvSpPr>
          <p:nvPr>
            <p:ph type="title"/>
          </p:nvPr>
        </p:nvSpPr>
        <p:spPr>
          <a:xfrm>
            <a:off x="1562100" y="1828800"/>
            <a:ext cx="4953000" cy="838200"/>
          </a:xfrm>
        </p:spPr>
        <p:txBody>
          <a:bodyPr rtlCol="0">
            <a:normAutofit fontScale="90000"/>
          </a:bodyPr>
          <a:lstStyle/>
          <a:p>
            <a:pPr algn="ctr" eaLnBrk="1" fontAlgn="auto" hangingPunct="1">
              <a:spcAft>
                <a:spcPts val="0"/>
              </a:spcAft>
              <a:defRPr/>
            </a:pPr>
            <a:r>
              <a:rPr lang="en-US" sz="6000" dirty="0">
                <a:solidFill>
                  <a:schemeClr val="tx1"/>
                </a:solidFill>
              </a:rPr>
              <a:t>PENTINGNYA</a:t>
            </a:r>
          </a:p>
        </p:txBody>
      </p:sp>
      <p:sp>
        <p:nvSpPr>
          <p:cNvPr id="25603" name="Content Placeholder 2">
            <a:extLst>
              <a:ext uri="{FF2B5EF4-FFF2-40B4-BE49-F238E27FC236}">
                <a16:creationId xmlns:a16="http://schemas.microsoft.com/office/drawing/2014/main" xmlns="" id="{83EEACE7-F705-43A5-8E3E-524AF206095A}"/>
              </a:ext>
            </a:extLst>
          </p:cNvPr>
          <p:cNvSpPr>
            <a:spLocks noGrp="1"/>
          </p:cNvSpPr>
          <p:nvPr>
            <p:ph idx="1"/>
          </p:nvPr>
        </p:nvSpPr>
        <p:spPr>
          <a:xfrm>
            <a:off x="152400" y="3048000"/>
            <a:ext cx="7772400" cy="1219200"/>
          </a:xfrm>
        </p:spPr>
        <p:txBody>
          <a:bodyPr/>
          <a:lstStyle/>
          <a:p>
            <a:pPr algn="ctr" eaLnBrk="1" hangingPunct="1">
              <a:buFont typeface="Wingdings" panose="05000000000000000000" pitchFamily="2" charset="2"/>
              <a:buNone/>
            </a:pPr>
            <a:r>
              <a:rPr lang="en-US" altLang="en-US" sz="5400">
                <a:solidFill>
                  <a:schemeClr val="tx1"/>
                </a:solidFill>
              </a:rPr>
              <a:t>MEMPELAJARI SEJARAH</a:t>
            </a:r>
          </a:p>
        </p:txBody>
      </p:sp>
      <p:pic>
        <p:nvPicPr>
          <p:cNvPr id="4" name="Picture 3">
            <a:extLst>
              <a:ext uri="{FF2B5EF4-FFF2-40B4-BE49-F238E27FC236}">
                <a16:creationId xmlns:a16="http://schemas.microsoft.com/office/drawing/2014/main" xmlns="" id="{1C995948-56CE-48C4-B17C-71078C169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ambar terka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734454"/>
            <a:ext cx="1676400" cy="1123545"/>
          </a:xfrm>
          <a:prstGeom prst="rect">
            <a:avLst/>
          </a:prstGeom>
          <a:noFill/>
          <a:extLst>
            <a:ext uri="{909E8E84-426E-40DD-AFC4-6F175D3DCCD1}">
              <a14:hiddenFill xmlns:a14="http://schemas.microsoft.com/office/drawing/2010/main">
                <a:solidFill>
                  <a:srgbClr val="FFFFFF"/>
                </a:solidFill>
              </a14:hiddenFill>
            </a:ext>
          </a:extLst>
        </p:spPr>
      </p:pic>
      <p:sp>
        <p:nvSpPr>
          <p:cNvPr id="22530" name="Title 1">
            <a:extLst>
              <a:ext uri="{FF2B5EF4-FFF2-40B4-BE49-F238E27FC236}">
                <a16:creationId xmlns:a16="http://schemas.microsoft.com/office/drawing/2014/main" xmlns="" id="{5D18C317-7E68-482D-828E-847E4AE5186B}"/>
              </a:ext>
            </a:extLst>
          </p:cNvPr>
          <p:cNvSpPr>
            <a:spLocks noGrp="1"/>
          </p:cNvSpPr>
          <p:nvPr>
            <p:ph type="ctrTitle"/>
          </p:nvPr>
        </p:nvSpPr>
        <p:spPr bwMode="auto">
          <a:xfrm>
            <a:off x="-28038" y="142875"/>
            <a:ext cx="9144000" cy="457200"/>
          </a:xfrm>
        </p:spPr>
        <p:txBody>
          <a:bodyPr wrap="square" lIns="91440" tIns="45720" rIns="91440" bIns="45720" numCol="1" anchorCtr="0" compatLnSpc="1">
            <a:prstTxWarp prst="textNoShape">
              <a:avLst/>
            </a:prstTxWarp>
          </a:bodyPr>
          <a:lstStyle/>
          <a:p>
            <a:pPr marR="0" algn="ctr"/>
            <a:r>
              <a:rPr lang="pt-BR" sz="2800" b="1" dirty="0">
                <a:latin typeface="Algerian" pitchFamily="82" charset="0"/>
              </a:rPr>
              <a:t>Q.S. ALI IMRON (3) : 137 - 140</a:t>
            </a:r>
            <a:endParaRPr lang="en-US" altLang="en-US" sz="2800" cap="none" dirty="0">
              <a:latin typeface="Algerian" pitchFamily="82" charset="0"/>
            </a:endParaRPr>
          </a:p>
        </p:txBody>
      </p:sp>
      <p:sp>
        <p:nvSpPr>
          <p:cNvPr id="22531" name="Subtitle 2">
            <a:extLst>
              <a:ext uri="{FF2B5EF4-FFF2-40B4-BE49-F238E27FC236}">
                <a16:creationId xmlns:a16="http://schemas.microsoft.com/office/drawing/2014/main" xmlns="" id="{D6D7FE81-7194-432B-BD36-05FE11CDFFCE}"/>
              </a:ext>
            </a:extLst>
          </p:cNvPr>
          <p:cNvSpPr>
            <a:spLocks noGrp="1"/>
          </p:cNvSpPr>
          <p:nvPr>
            <p:ph type="subTitle" idx="1"/>
          </p:nvPr>
        </p:nvSpPr>
        <p:spPr>
          <a:xfrm>
            <a:off x="914400" y="2835275"/>
            <a:ext cx="7772400" cy="1508125"/>
          </a:xfrm>
        </p:spPr>
        <p:txBody>
          <a:bodyPr/>
          <a:lstStyle/>
          <a:p>
            <a:pPr>
              <a:spcBef>
                <a:spcPct val="0"/>
              </a:spcBef>
            </a:pPr>
            <a:endParaRPr lang="en-US" altLang="en-US"/>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34266" t="18988" r="6725" b="35442"/>
          <a:stretch/>
        </p:blipFill>
        <p:spPr bwMode="auto">
          <a:xfrm>
            <a:off x="248724" y="1530107"/>
            <a:ext cx="8590476" cy="373167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038B1B0-4E0C-4A23-B9BD-E2139A9C8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4946382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E63BB-1EB0-4FB7-90B8-B8F9CEA8CF83}"/>
              </a:ext>
            </a:extLst>
          </p:cNvPr>
          <p:cNvSpPr>
            <a:spLocks noGrp="1"/>
          </p:cNvSpPr>
          <p:nvPr>
            <p:ph type="title"/>
          </p:nvPr>
        </p:nvSpPr>
        <p:spPr>
          <a:xfrm>
            <a:off x="76200" y="34565"/>
            <a:ext cx="9067800" cy="498835"/>
          </a:xfrm>
        </p:spPr>
        <p:txBody>
          <a:bodyPr/>
          <a:lstStyle/>
          <a:p>
            <a:pPr algn="ctr"/>
            <a:r>
              <a:rPr lang="pt-BR" sz="2400" b="1" dirty="0">
                <a:latin typeface="Algerian" pitchFamily="82" charset="0"/>
              </a:rPr>
              <a:t>Q.S. ALI IMRON (3) : 137 - 140</a:t>
            </a:r>
            <a:endParaRPr lang="id-ID" sz="2400" b="1" dirty="0">
              <a:latin typeface="Algerian" pitchFamily="82" charset="0"/>
            </a:endParaRPr>
          </a:p>
        </p:txBody>
      </p:sp>
      <p:sp>
        <p:nvSpPr>
          <p:cNvPr id="3" name="Content Placeholder 2">
            <a:extLst>
              <a:ext uri="{FF2B5EF4-FFF2-40B4-BE49-F238E27FC236}">
                <a16:creationId xmlns:a16="http://schemas.microsoft.com/office/drawing/2014/main" xmlns="" id="{551A900C-B34B-40B0-BFC6-249108E4566D}"/>
              </a:ext>
            </a:extLst>
          </p:cNvPr>
          <p:cNvSpPr>
            <a:spLocks noGrp="1"/>
          </p:cNvSpPr>
          <p:nvPr>
            <p:ph idx="1"/>
          </p:nvPr>
        </p:nvSpPr>
        <p:spPr>
          <a:xfrm>
            <a:off x="76200" y="1447800"/>
            <a:ext cx="8991600" cy="3505200"/>
          </a:xfrm>
        </p:spPr>
        <p:txBody>
          <a:bodyPr/>
          <a:lstStyle/>
          <a:p>
            <a:pPr>
              <a:buFont typeface="+mj-lt"/>
              <a:buAutoNum type="arabicPeriod" startAt="137"/>
            </a:pPr>
            <a:r>
              <a:rPr lang="en-US" sz="1600" dirty="0" err="1"/>
              <a:t>Sesungguhnya</a:t>
            </a:r>
            <a:r>
              <a:rPr lang="en-US" sz="1600" dirty="0"/>
              <a:t> </a:t>
            </a:r>
            <a:r>
              <a:rPr lang="en-US" sz="1600" dirty="0" err="1"/>
              <a:t>telah</a:t>
            </a:r>
            <a:r>
              <a:rPr lang="en-US" sz="1600" dirty="0"/>
              <a:t> </a:t>
            </a:r>
            <a:r>
              <a:rPr lang="en-US" sz="1600" dirty="0" err="1"/>
              <a:t>berlalu</a:t>
            </a:r>
            <a:r>
              <a:rPr lang="en-US" sz="1600" dirty="0"/>
              <a:t> </a:t>
            </a:r>
            <a:r>
              <a:rPr lang="en-US" sz="1600" dirty="0" err="1"/>
              <a:t>sebelum</a:t>
            </a:r>
            <a:r>
              <a:rPr lang="en-US" sz="1600" dirty="0"/>
              <a:t> </a:t>
            </a:r>
            <a:r>
              <a:rPr lang="en-US" sz="1600" dirty="0" err="1"/>
              <a:t>kamu</a:t>
            </a:r>
            <a:r>
              <a:rPr lang="en-US" sz="1600" dirty="0"/>
              <a:t> </a:t>
            </a:r>
            <a:r>
              <a:rPr lang="en-US" sz="1600" dirty="0" err="1"/>
              <a:t>sunnah-sunnah</a:t>
            </a:r>
            <a:r>
              <a:rPr lang="en-US" sz="1600" dirty="0"/>
              <a:t> Allah; </a:t>
            </a:r>
            <a:r>
              <a:rPr lang="en-US" sz="1600" dirty="0" err="1"/>
              <a:t>Karena</a:t>
            </a:r>
            <a:r>
              <a:rPr lang="en-US" sz="1600" dirty="0"/>
              <a:t> </a:t>
            </a:r>
            <a:r>
              <a:rPr lang="en-US" sz="1600" dirty="0" err="1"/>
              <a:t>itu</a:t>
            </a:r>
            <a:r>
              <a:rPr lang="en-US" sz="1600" dirty="0"/>
              <a:t> </a:t>
            </a:r>
            <a:r>
              <a:rPr lang="en-US" sz="1600" dirty="0" err="1"/>
              <a:t>berjalanlah</a:t>
            </a:r>
            <a:r>
              <a:rPr lang="en-US" sz="1600" dirty="0"/>
              <a:t> </a:t>
            </a:r>
            <a:r>
              <a:rPr lang="en-US" sz="1600" dirty="0" err="1"/>
              <a:t>kamu</a:t>
            </a:r>
            <a:r>
              <a:rPr lang="en-US" sz="1600" dirty="0"/>
              <a:t> di </a:t>
            </a:r>
            <a:r>
              <a:rPr lang="en-US" sz="1600" dirty="0" err="1"/>
              <a:t>muka</a:t>
            </a:r>
            <a:r>
              <a:rPr lang="en-US" sz="1600" dirty="0"/>
              <a:t> </a:t>
            </a:r>
            <a:r>
              <a:rPr lang="en-US" sz="1600" dirty="0" err="1"/>
              <a:t>bumi</a:t>
            </a:r>
            <a:r>
              <a:rPr lang="en-US" sz="1600" dirty="0"/>
              <a:t> </a:t>
            </a:r>
            <a:r>
              <a:rPr lang="en-US" sz="1600" dirty="0" err="1"/>
              <a:t>dan</a:t>
            </a:r>
            <a:r>
              <a:rPr lang="en-US" sz="1600" dirty="0"/>
              <a:t> </a:t>
            </a:r>
            <a:r>
              <a:rPr lang="en-US" sz="1600" dirty="0" err="1"/>
              <a:t>perhatikanlah</a:t>
            </a:r>
            <a:r>
              <a:rPr lang="en-US" sz="1600" dirty="0"/>
              <a:t> </a:t>
            </a:r>
            <a:r>
              <a:rPr lang="en-US" sz="1600" dirty="0" err="1"/>
              <a:t>bagaimana</a:t>
            </a:r>
            <a:r>
              <a:rPr lang="en-US" sz="1600" dirty="0"/>
              <a:t> </a:t>
            </a:r>
            <a:r>
              <a:rPr lang="en-US" sz="1600" dirty="0" err="1"/>
              <a:t>akibat</a:t>
            </a:r>
            <a:r>
              <a:rPr lang="en-US" sz="1600" dirty="0"/>
              <a:t> orang-orang yang </a:t>
            </a:r>
            <a:r>
              <a:rPr lang="en-US" sz="1600" dirty="0" err="1"/>
              <a:t>mendustakan</a:t>
            </a:r>
            <a:r>
              <a:rPr lang="en-US" sz="1600" dirty="0"/>
              <a:t> (</a:t>
            </a:r>
            <a:r>
              <a:rPr lang="en-US" sz="1600" dirty="0" err="1"/>
              <a:t>rasul-rasul</a:t>
            </a:r>
            <a:r>
              <a:rPr lang="en-US" sz="1600" dirty="0"/>
              <a:t>).</a:t>
            </a:r>
          </a:p>
          <a:p>
            <a:pPr>
              <a:buFont typeface="+mj-lt"/>
              <a:buAutoNum type="arabicPeriod" startAt="137"/>
            </a:pPr>
            <a:r>
              <a:rPr lang="en-US" sz="1600" dirty="0"/>
              <a:t>(Al Quran) </a:t>
            </a:r>
            <a:r>
              <a:rPr lang="en-US" sz="1600" dirty="0" err="1"/>
              <a:t>ini</a:t>
            </a:r>
            <a:r>
              <a:rPr lang="en-US" sz="1600" dirty="0"/>
              <a:t> </a:t>
            </a:r>
            <a:r>
              <a:rPr lang="en-US" sz="1600" dirty="0" err="1"/>
              <a:t>adalah</a:t>
            </a:r>
            <a:r>
              <a:rPr lang="en-US" sz="1600" dirty="0"/>
              <a:t> </a:t>
            </a:r>
            <a:r>
              <a:rPr lang="en-US" sz="1600" dirty="0" err="1"/>
              <a:t>penerangan</a:t>
            </a:r>
            <a:r>
              <a:rPr lang="en-US" sz="1600" dirty="0"/>
              <a:t> </a:t>
            </a:r>
            <a:r>
              <a:rPr lang="en-US" sz="1600" dirty="0" err="1"/>
              <a:t>bagi</a:t>
            </a:r>
            <a:r>
              <a:rPr lang="en-US" sz="1600" dirty="0"/>
              <a:t> </a:t>
            </a:r>
            <a:r>
              <a:rPr lang="en-US" sz="1600" dirty="0" err="1"/>
              <a:t>seluruh</a:t>
            </a:r>
            <a:r>
              <a:rPr lang="en-US" sz="1600" dirty="0"/>
              <a:t> </a:t>
            </a:r>
            <a:r>
              <a:rPr lang="en-US" sz="1600" dirty="0" err="1"/>
              <a:t>manusia</a:t>
            </a:r>
            <a:r>
              <a:rPr lang="en-US" sz="1600" dirty="0"/>
              <a:t>, </a:t>
            </a:r>
            <a:r>
              <a:rPr lang="en-US" sz="1600" dirty="0" err="1"/>
              <a:t>dan</a:t>
            </a:r>
            <a:r>
              <a:rPr lang="en-US" sz="1600" dirty="0"/>
              <a:t> </a:t>
            </a:r>
            <a:r>
              <a:rPr lang="en-US" sz="1600" dirty="0" err="1"/>
              <a:t>petunjuk</a:t>
            </a:r>
            <a:r>
              <a:rPr lang="en-US" sz="1600" dirty="0"/>
              <a:t> </a:t>
            </a:r>
            <a:r>
              <a:rPr lang="en-US" sz="1600" dirty="0" err="1"/>
              <a:t>serta</a:t>
            </a:r>
            <a:r>
              <a:rPr lang="en-US" sz="1600" dirty="0"/>
              <a:t> </a:t>
            </a:r>
            <a:r>
              <a:rPr lang="en-US" sz="1600" dirty="0" err="1"/>
              <a:t>pelajaran</a:t>
            </a:r>
            <a:r>
              <a:rPr lang="en-US" sz="1600" dirty="0"/>
              <a:t> </a:t>
            </a:r>
            <a:r>
              <a:rPr lang="en-US" sz="1600" dirty="0" err="1"/>
              <a:t>bagi</a:t>
            </a:r>
            <a:r>
              <a:rPr lang="en-US" sz="1600" dirty="0"/>
              <a:t> orang-orang yang </a:t>
            </a:r>
            <a:r>
              <a:rPr lang="en-US" sz="1600" dirty="0" err="1"/>
              <a:t>bertakwa</a:t>
            </a:r>
            <a:r>
              <a:rPr lang="en-US" sz="1600" dirty="0"/>
              <a:t>.</a:t>
            </a:r>
          </a:p>
          <a:p>
            <a:pPr>
              <a:buFont typeface="+mj-lt"/>
              <a:buAutoNum type="arabicPeriod" startAt="137"/>
            </a:pPr>
            <a:r>
              <a:rPr lang="en-US" sz="1600" dirty="0" err="1"/>
              <a:t>Janganlah</a:t>
            </a:r>
            <a:r>
              <a:rPr lang="en-US" sz="1600" dirty="0"/>
              <a:t> </a:t>
            </a:r>
            <a:r>
              <a:rPr lang="en-US" sz="1600" dirty="0" err="1"/>
              <a:t>kamu</a:t>
            </a:r>
            <a:r>
              <a:rPr lang="en-US" sz="1600" dirty="0"/>
              <a:t> </a:t>
            </a:r>
            <a:r>
              <a:rPr lang="en-US" sz="1600" dirty="0" err="1"/>
              <a:t>bersikap</a:t>
            </a:r>
            <a:r>
              <a:rPr lang="en-US" sz="1600" dirty="0"/>
              <a:t> </a:t>
            </a:r>
            <a:r>
              <a:rPr lang="en-US" sz="1600" dirty="0" err="1"/>
              <a:t>lemah</a:t>
            </a:r>
            <a:r>
              <a:rPr lang="en-US" sz="1600" dirty="0"/>
              <a:t>, </a:t>
            </a:r>
            <a:r>
              <a:rPr lang="en-US" sz="1600" dirty="0" err="1"/>
              <a:t>dan</a:t>
            </a:r>
            <a:r>
              <a:rPr lang="en-US" sz="1600" dirty="0"/>
              <a:t> </a:t>
            </a:r>
            <a:r>
              <a:rPr lang="en-US" sz="1600" dirty="0" err="1"/>
              <a:t>janganlah</a:t>
            </a:r>
            <a:r>
              <a:rPr lang="en-US" sz="1600" dirty="0"/>
              <a:t> (pula) </a:t>
            </a:r>
            <a:r>
              <a:rPr lang="en-US" sz="1600" dirty="0" err="1"/>
              <a:t>kamu</a:t>
            </a:r>
            <a:r>
              <a:rPr lang="en-US" sz="1600" dirty="0"/>
              <a:t> </a:t>
            </a:r>
            <a:r>
              <a:rPr lang="en-US" sz="1600" dirty="0" err="1"/>
              <a:t>bersedih</a:t>
            </a:r>
            <a:r>
              <a:rPr lang="en-US" sz="1600" dirty="0"/>
              <a:t> </a:t>
            </a:r>
            <a:r>
              <a:rPr lang="en-US" sz="1600" dirty="0" err="1"/>
              <a:t>hati</a:t>
            </a:r>
            <a:r>
              <a:rPr lang="en-US" sz="1600" dirty="0"/>
              <a:t>, </a:t>
            </a:r>
            <a:r>
              <a:rPr lang="en-US" sz="1600" dirty="0" err="1"/>
              <a:t>padahal</a:t>
            </a:r>
            <a:r>
              <a:rPr lang="en-US" sz="1600" dirty="0"/>
              <a:t> </a:t>
            </a:r>
            <a:r>
              <a:rPr lang="en-US" sz="1600" dirty="0" err="1"/>
              <a:t>kamulah</a:t>
            </a:r>
            <a:r>
              <a:rPr lang="en-US" sz="1600" dirty="0"/>
              <a:t> orang-orang yang paling </a:t>
            </a:r>
            <a:r>
              <a:rPr lang="en-US" sz="1600" dirty="0" err="1"/>
              <a:t>tinggi</a:t>
            </a:r>
            <a:r>
              <a:rPr lang="en-US" sz="1600" dirty="0"/>
              <a:t> (</a:t>
            </a:r>
            <a:r>
              <a:rPr lang="en-US" sz="1600" dirty="0" err="1"/>
              <a:t>derajatnya</a:t>
            </a:r>
            <a:r>
              <a:rPr lang="en-US" sz="1600" dirty="0"/>
              <a:t>), </a:t>
            </a:r>
            <a:r>
              <a:rPr lang="en-US" sz="1600" dirty="0" err="1"/>
              <a:t>jika</a:t>
            </a:r>
            <a:r>
              <a:rPr lang="en-US" sz="1600" dirty="0"/>
              <a:t> </a:t>
            </a:r>
            <a:r>
              <a:rPr lang="en-US" sz="1600" dirty="0" err="1"/>
              <a:t>kamu</a:t>
            </a:r>
            <a:r>
              <a:rPr lang="en-US" sz="1600" dirty="0"/>
              <a:t> orang-orang yang </a:t>
            </a:r>
            <a:r>
              <a:rPr lang="en-US" sz="1600" dirty="0" err="1"/>
              <a:t>beriman</a:t>
            </a:r>
            <a:r>
              <a:rPr lang="en-US" sz="1600" dirty="0"/>
              <a:t>.</a:t>
            </a:r>
          </a:p>
          <a:p>
            <a:pPr>
              <a:buFont typeface="+mj-lt"/>
              <a:buAutoNum type="arabicPeriod" startAt="137"/>
            </a:pPr>
            <a:r>
              <a:rPr lang="en-US" sz="1600" dirty="0" err="1"/>
              <a:t>Jika</a:t>
            </a:r>
            <a:r>
              <a:rPr lang="en-US" sz="1600" dirty="0"/>
              <a:t> </a:t>
            </a:r>
            <a:r>
              <a:rPr lang="en-US" sz="1600" dirty="0" err="1"/>
              <a:t>kamu</a:t>
            </a:r>
            <a:r>
              <a:rPr lang="en-US" sz="1600" dirty="0"/>
              <a:t> (</a:t>
            </a:r>
            <a:r>
              <a:rPr lang="en-US" sz="1600" dirty="0" err="1"/>
              <a:t>pada</a:t>
            </a:r>
            <a:r>
              <a:rPr lang="en-US" sz="1600" dirty="0"/>
              <a:t> </a:t>
            </a:r>
            <a:r>
              <a:rPr lang="en-US" sz="1600" dirty="0" err="1"/>
              <a:t>perang</a:t>
            </a:r>
            <a:r>
              <a:rPr lang="en-US" sz="1600" dirty="0"/>
              <a:t> </a:t>
            </a:r>
            <a:r>
              <a:rPr lang="en-US" sz="1600" dirty="0" err="1"/>
              <a:t>Uhud</a:t>
            </a:r>
            <a:r>
              <a:rPr lang="en-US" sz="1600" dirty="0"/>
              <a:t>) </a:t>
            </a:r>
            <a:r>
              <a:rPr lang="en-US" sz="1600" dirty="0" err="1"/>
              <a:t>mendapat</a:t>
            </a:r>
            <a:r>
              <a:rPr lang="en-US" sz="1600" dirty="0"/>
              <a:t> </a:t>
            </a:r>
            <a:r>
              <a:rPr lang="en-US" sz="1600" dirty="0" err="1"/>
              <a:t>luka</a:t>
            </a:r>
            <a:r>
              <a:rPr lang="en-US" sz="1600" dirty="0"/>
              <a:t>, </a:t>
            </a:r>
            <a:r>
              <a:rPr lang="en-US" sz="1600" dirty="0" err="1"/>
              <a:t>maka</a:t>
            </a:r>
            <a:r>
              <a:rPr lang="en-US" sz="1600" dirty="0"/>
              <a:t> </a:t>
            </a:r>
            <a:r>
              <a:rPr lang="en-US" sz="1600" dirty="0" err="1"/>
              <a:t>sesungguhnya</a:t>
            </a:r>
            <a:r>
              <a:rPr lang="en-US" sz="1600" dirty="0"/>
              <a:t> </a:t>
            </a:r>
            <a:r>
              <a:rPr lang="en-US" sz="1600" dirty="0" err="1"/>
              <a:t>kaum</a:t>
            </a:r>
            <a:r>
              <a:rPr lang="en-US" sz="1600" dirty="0"/>
              <a:t> (</a:t>
            </a:r>
            <a:r>
              <a:rPr lang="en-US" sz="1600" dirty="0" err="1"/>
              <a:t>kafir</a:t>
            </a:r>
            <a:r>
              <a:rPr lang="en-US" sz="1600" dirty="0"/>
              <a:t>) </a:t>
            </a:r>
            <a:r>
              <a:rPr lang="en-US" sz="1600" dirty="0" err="1"/>
              <a:t>itupun</a:t>
            </a:r>
            <a:r>
              <a:rPr lang="en-US" sz="1600" dirty="0"/>
              <a:t> (</a:t>
            </a:r>
            <a:r>
              <a:rPr lang="en-US" sz="1600" dirty="0" err="1"/>
              <a:t>pada</a:t>
            </a:r>
            <a:r>
              <a:rPr lang="en-US" sz="1600" dirty="0"/>
              <a:t> </a:t>
            </a:r>
            <a:r>
              <a:rPr lang="en-US" sz="1600" dirty="0" err="1"/>
              <a:t>perang</a:t>
            </a:r>
            <a:r>
              <a:rPr lang="en-US" sz="1600" dirty="0"/>
              <a:t> </a:t>
            </a:r>
            <a:r>
              <a:rPr lang="en-US" sz="1600" dirty="0" err="1"/>
              <a:t>Badar</a:t>
            </a:r>
            <a:r>
              <a:rPr lang="en-US" sz="1600" dirty="0"/>
              <a:t>) </a:t>
            </a:r>
            <a:r>
              <a:rPr lang="en-US" sz="1600" dirty="0" err="1"/>
              <a:t>mendapat</a:t>
            </a:r>
            <a:r>
              <a:rPr lang="en-US" sz="1600" dirty="0"/>
              <a:t> </a:t>
            </a:r>
            <a:r>
              <a:rPr lang="en-US" sz="1600" dirty="0" err="1"/>
              <a:t>luka</a:t>
            </a:r>
            <a:r>
              <a:rPr lang="en-US" sz="1600" dirty="0"/>
              <a:t> yang </a:t>
            </a:r>
            <a:r>
              <a:rPr lang="en-US" sz="1600" dirty="0" err="1"/>
              <a:t>serupa</a:t>
            </a:r>
            <a:r>
              <a:rPr lang="en-US" sz="1600" dirty="0"/>
              <a:t>. Dan </a:t>
            </a:r>
            <a:r>
              <a:rPr lang="en-US" sz="1600" dirty="0" err="1"/>
              <a:t>masa</a:t>
            </a:r>
            <a:r>
              <a:rPr lang="en-US" sz="1600" dirty="0"/>
              <a:t> (</a:t>
            </a:r>
            <a:r>
              <a:rPr lang="en-US" sz="1600" dirty="0" err="1"/>
              <a:t>kejayaan</a:t>
            </a:r>
            <a:r>
              <a:rPr lang="en-US" sz="1600" dirty="0"/>
              <a:t> </a:t>
            </a:r>
            <a:r>
              <a:rPr lang="en-US" sz="1600" dirty="0" err="1"/>
              <a:t>dan</a:t>
            </a:r>
            <a:r>
              <a:rPr lang="en-US" sz="1600" dirty="0"/>
              <a:t> </a:t>
            </a:r>
            <a:r>
              <a:rPr lang="en-US" sz="1600" dirty="0" err="1"/>
              <a:t>kehancuran</a:t>
            </a:r>
            <a:r>
              <a:rPr lang="en-US" sz="1600" dirty="0"/>
              <a:t>) </a:t>
            </a:r>
            <a:r>
              <a:rPr lang="en-US" sz="1600" dirty="0" err="1"/>
              <a:t>itu</a:t>
            </a:r>
            <a:r>
              <a:rPr lang="en-US" sz="1600" dirty="0"/>
              <a:t> Kami </a:t>
            </a:r>
            <a:r>
              <a:rPr lang="en-US" sz="1600" dirty="0" err="1"/>
              <a:t>pergilirkan</a:t>
            </a:r>
            <a:r>
              <a:rPr lang="en-US" sz="1600" dirty="0"/>
              <a:t> </a:t>
            </a:r>
            <a:r>
              <a:rPr lang="en-US" sz="1600" dirty="0" err="1"/>
              <a:t>diantara</a:t>
            </a:r>
            <a:r>
              <a:rPr lang="en-US" sz="1600" dirty="0"/>
              <a:t> </a:t>
            </a:r>
            <a:r>
              <a:rPr lang="en-US" sz="1600" dirty="0" err="1"/>
              <a:t>manusia</a:t>
            </a:r>
            <a:r>
              <a:rPr lang="en-US" sz="1600" dirty="0"/>
              <a:t> (agar </a:t>
            </a:r>
            <a:r>
              <a:rPr lang="en-US" sz="1600" dirty="0" err="1"/>
              <a:t>mereka</a:t>
            </a:r>
            <a:r>
              <a:rPr lang="en-US" sz="1600" dirty="0"/>
              <a:t> </a:t>
            </a:r>
            <a:r>
              <a:rPr lang="en-US" sz="1600" dirty="0" err="1"/>
              <a:t>mendapat</a:t>
            </a:r>
            <a:r>
              <a:rPr lang="en-US" sz="1600" dirty="0"/>
              <a:t> </a:t>
            </a:r>
            <a:r>
              <a:rPr lang="en-US" sz="1600" dirty="0" err="1"/>
              <a:t>pelajaran</a:t>
            </a:r>
            <a:r>
              <a:rPr lang="en-US" sz="1600" dirty="0"/>
              <a:t>); </a:t>
            </a:r>
            <a:r>
              <a:rPr lang="en-US" sz="1600" dirty="0" err="1"/>
              <a:t>dan</a:t>
            </a:r>
            <a:r>
              <a:rPr lang="en-US" sz="1600" dirty="0"/>
              <a:t> </a:t>
            </a:r>
            <a:r>
              <a:rPr lang="en-US" sz="1600" dirty="0" err="1"/>
              <a:t>supaya</a:t>
            </a:r>
            <a:r>
              <a:rPr lang="en-US" sz="1600" dirty="0"/>
              <a:t> Allah </a:t>
            </a:r>
            <a:r>
              <a:rPr lang="en-US" sz="1600" dirty="0" err="1"/>
              <a:t>membedakan</a:t>
            </a:r>
            <a:r>
              <a:rPr lang="en-US" sz="1600" dirty="0"/>
              <a:t> orang-orang yang </a:t>
            </a:r>
            <a:r>
              <a:rPr lang="en-US" sz="1600" dirty="0" err="1"/>
              <a:t>beriman</a:t>
            </a:r>
            <a:r>
              <a:rPr lang="en-US" sz="1600" dirty="0"/>
              <a:t> (</a:t>
            </a:r>
            <a:r>
              <a:rPr lang="en-US" sz="1600" dirty="0" err="1"/>
              <a:t>dengan</a:t>
            </a:r>
            <a:r>
              <a:rPr lang="en-US" sz="1600" dirty="0"/>
              <a:t> orang-orang </a:t>
            </a:r>
            <a:r>
              <a:rPr lang="en-US" sz="1600" dirty="0" err="1"/>
              <a:t>kafir</a:t>
            </a:r>
            <a:r>
              <a:rPr lang="en-US" sz="1600" dirty="0"/>
              <a:t>) </a:t>
            </a:r>
            <a:r>
              <a:rPr lang="en-US" sz="1600" dirty="0" err="1"/>
              <a:t>supaya</a:t>
            </a:r>
            <a:r>
              <a:rPr lang="en-US" sz="1600" dirty="0"/>
              <a:t> </a:t>
            </a:r>
            <a:r>
              <a:rPr lang="en-US" sz="1600" dirty="0" err="1"/>
              <a:t>sebagian</a:t>
            </a:r>
            <a:r>
              <a:rPr lang="en-US" sz="1600" dirty="0"/>
              <a:t> </a:t>
            </a:r>
            <a:r>
              <a:rPr lang="en-US" sz="1600" dirty="0" err="1"/>
              <a:t>kamu</a:t>
            </a:r>
            <a:r>
              <a:rPr lang="en-US" sz="1600" dirty="0"/>
              <a:t> </a:t>
            </a:r>
            <a:r>
              <a:rPr lang="en-US" sz="1600" dirty="0" err="1"/>
              <a:t>dijadikan-Nya</a:t>
            </a:r>
            <a:r>
              <a:rPr lang="en-US" sz="1600" dirty="0"/>
              <a:t> (</a:t>
            </a:r>
            <a:r>
              <a:rPr lang="en-US" sz="1600" dirty="0" err="1"/>
              <a:t>gugur</a:t>
            </a:r>
            <a:r>
              <a:rPr lang="en-US" sz="1600" dirty="0"/>
              <a:t> </a:t>
            </a:r>
            <a:r>
              <a:rPr lang="en-US" sz="1600" dirty="0" err="1"/>
              <a:t>sebagai</a:t>
            </a:r>
            <a:r>
              <a:rPr lang="en-US" sz="1600" dirty="0"/>
              <a:t>) </a:t>
            </a:r>
            <a:r>
              <a:rPr lang="en-US" sz="1600" dirty="0" err="1"/>
              <a:t>syuhada</a:t>
            </a:r>
            <a:r>
              <a:rPr lang="en-US" sz="1600" dirty="0"/>
              <a:t>'. Dan Allah </a:t>
            </a:r>
            <a:r>
              <a:rPr lang="en-US" sz="1600" dirty="0" err="1"/>
              <a:t>tidak</a:t>
            </a:r>
            <a:r>
              <a:rPr lang="en-US" sz="1600" dirty="0"/>
              <a:t> </a:t>
            </a:r>
            <a:r>
              <a:rPr lang="en-US" sz="1600" dirty="0" err="1"/>
              <a:t>menyukai</a:t>
            </a:r>
            <a:r>
              <a:rPr lang="en-US" sz="1600" dirty="0"/>
              <a:t> orang-orang yang </a:t>
            </a:r>
            <a:r>
              <a:rPr lang="en-US" sz="1600" dirty="0" err="1"/>
              <a:t>zalim</a:t>
            </a:r>
            <a:r>
              <a:rPr lang="en-US" sz="1600" dirty="0"/>
              <a:t>,</a:t>
            </a:r>
          </a:p>
        </p:txBody>
      </p:sp>
      <p:pic>
        <p:nvPicPr>
          <p:cNvPr id="4" name="Picture 3">
            <a:extLst>
              <a:ext uri="{FF2B5EF4-FFF2-40B4-BE49-F238E27FC236}">
                <a16:creationId xmlns:a16="http://schemas.microsoft.com/office/drawing/2014/main" xmlns="" id="{6FB752B5-1EB0-49D9-815D-F7BE0410D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056875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5A235-9495-4627-AA3E-97D54326E92A}"/>
              </a:ext>
            </a:extLst>
          </p:cNvPr>
          <p:cNvSpPr>
            <a:spLocks noGrp="1"/>
          </p:cNvSpPr>
          <p:nvPr>
            <p:ph type="title"/>
          </p:nvPr>
        </p:nvSpPr>
        <p:spPr>
          <a:xfrm>
            <a:off x="533400" y="512763"/>
            <a:ext cx="8458200" cy="914400"/>
          </a:xfrm>
        </p:spPr>
        <p:txBody>
          <a:bodyPr/>
          <a:lstStyle/>
          <a:p>
            <a:pPr algn="ctr" eaLnBrk="1" fontAlgn="auto" hangingPunct="1">
              <a:spcAft>
                <a:spcPts val="0"/>
              </a:spcAft>
              <a:defRPr/>
            </a:pPr>
            <a:r>
              <a:rPr lang="en-US" dirty="0">
                <a:solidFill>
                  <a:schemeClr val="tx2">
                    <a:satMod val="200000"/>
                  </a:schemeClr>
                </a:solidFill>
              </a:rPr>
              <a:t>Q.S. ALI IMRON (3) : 137 - 140</a:t>
            </a:r>
          </a:p>
        </p:txBody>
      </p:sp>
      <p:sp>
        <p:nvSpPr>
          <p:cNvPr id="23555" name="Content Placeholder 2">
            <a:extLst>
              <a:ext uri="{FF2B5EF4-FFF2-40B4-BE49-F238E27FC236}">
                <a16:creationId xmlns:a16="http://schemas.microsoft.com/office/drawing/2014/main" xmlns="" id="{691836CE-BA18-4B41-8332-0CCA3F4497F4}"/>
              </a:ext>
            </a:extLst>
          </p:cNvPr>
          <p:cNvSpPr>
            <a:spLocks noGrp="1"/>
          </p:cNvSpPr>
          <p:nvPr>
            <p:ph idx="1"/>
          </p:nvPr>
        </p:nvSpPr>
        <p:spPr>
          <a:xfrm>
            <a:off x="228600" y="1371600"/>
            <a:ext cx="8763000" cy="5486400"/>
          </a:xfrm>
        </p:spPr>
        <p:txBody>
          <a:bodyPr/>
          <a:lstStyle/>
          <a:p>
            <a:pPr lvl="1" eaLnBrk="1" hangingPunct="1">
              <a:buFont typeface="Wingdings" panose="05000000000000000000" pitchFamily="2" charset="2"/>
              <a:buNone/>
            </a:pPr>
            <a:r>
              <a:rPr lang="en-US" altLang="en-US" sz="4000"/>
              <a:t>Perlunya mempelajari sejarah</a:t>
            </a:r>
          </a:p>
          <a:p>
            <a:pPr marL="1166813" lvl="2" indent="-514350" eaLnBrk="1" hangingPunct="1">
              <a:buFont typeface="Consolas" panose="020B0609020204030204" pitchFamily="49" charset="0"/>
              <a:buAutoNum type="arabicPeriod"/>
            </a:pPr>
            <a:r>
              <a:rPr lang="en-US" altLang="en-US" sz="4000"/>
              <a:t>Perintah Allah</a:t>
            </a:r>
          </a:p>
          <a:p>
            <a:pPr marL="1166813" lvl="2" indent="-514350" eaLnBrk="1" hangingPunct="1">
              <a:buFont typeface="Consolas" panose="020B0609020204030204" pitchFamily="49" charset="0"/>
              <a:buAutoNum type="arabicPeriod"/>
            </a:pPr>
            <a:r>
              <a:rPr lang="en-US" altLang="en-US" sz="4000"/>
              <a:t>Ada pegangan (Al-Bayan)</a:t>
            </a:r>
          </a:p>
          <a:p>
            <a:pPr marL="1166813" lvl="2" indent="-514350" eaLnBrk="1" hangingPunct="1">
              <a:buFont typeface="Consolas" panose="020B0609020204030204" pitchFamily="49" charset="0"/>
              <a:buAutoNum type="arabicPeriod"/>
            </a:pPr>
            <a:r>
              <a:rPr lang="en-US" altLang="en-US" sz="4000"/>
              <a:t>Tidak takut &amp; cemas</a:t>
            </a:r>
          </a:p>
          <a:p>
            <a:pPr marL="1166813" lvl="2" indent="-514350" eaLnBrk="1" hangingPunct="1">
              <a:buFont typeface="Consolas" panose="020B0609020204030204" pitchFamily="49" charset="0"/>
              <a:buAutoNum type="arabicPeriod"/>
            </a:pPr>
            <a:r>
              <a:rPr lang="en-US" altLang="en-US" sz="4000"/>
              <a:t>Mendapat keberhasilan &amp; kejayaan</a:t>
            </a:r>
          </a:p>
          <a:p>
            <a:pPr marL="1166813" lvl="2" indent="-514350" eaLnBrk="1" hangingPunct="1">
              <a:buFont typeface="Consolas" panose="020B0609020204030204" pitchFamily="49" charset="0"/>
              <a:buAutoNum type="arabicPeriod"/>
            </a:pPr>
            <a:r>
              <a:rPr lang="en-US" altLang="en-US" sz="4000"/>
              <a:t>Jika beriman </a:t>
            </a:r>
          </a:p>
        </p:txBody>
      </p:sp>
      <p:pic>
        <p:nvPicPr>
          <p:cNvPr id="4" name="Picture 3">
            <a:extLst>
              <a:ext uri="{FF2B5EF4-FFF2-40B4-BE49-F238E27FC236}">
                <a16:creationId xmlns:a16="http://schemas.microsoft.com/office/drawing/2014/main" xmlns="" id="{5719F094-473B-4D92-AD1B-66DED0398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313129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51C67-EECA-4BEE-BE28-7628DF932C3D}"/>
              </a:ext>
            </a:extLst>
          </p:cNvPr>
          <p:cNvSpPr>
            <a:spLocks noGrp="1"/>
          </p:cNvSpPr>
          <p:nvPr>
            <p:ph type="title"/>
          </p:nvPr>
        </p:nvSpPr>
        <p:spPr>
          <a:xfrm>
            <a:off x="914400" y="1143000"/>
            <a:ext cx="7772400" cy="914400"/>
          </a:xfrm>
        </p:spPr>
        <p:txBody>
          <a:bodyPr/>
          <a:lstStyle/>
          <a:p>
            <a:pPr algn="ctr">
              <a:defRPr/>
            </a:pPr>
            <a:r>
              <a:rPr lang="en-US" sz="6000" dirty="0"/>
              <a:t>MENGAPA</a:t>
            </a:r>
          </a:p>
        </p:txBody>
      </p:sp>
      <p:sp>
        <p:nvSpPr>
          <p:cNvPr id="24579" name="Content Placeholder 2">
            <a:extLst>
              <a:ext uri="{FF2B5EF4-FFF2-40B4-BE49-F238E27FC236}">
                <a16:creationId xmlns:a16="http://schemas.microsoft.com/office/drawing/2014/main" xmlns="" id="{FD3A8B64-1591-4249-A119-915ED30C0C2D}"/>
              </a:ext>
            </a:extLst>
          </p:cNvPr>
          <p:cNvSpPr>
            <a:spLocks noGrp="1"/>
          </p:cNvSpPr>
          <p:nvPr>
            <p:ph idx="1"/>
          </p:nvPr>
        </p:nvSpPr>
        <p:spPr>
          <a:xfrm>
            <a:off x="533400" y="2362200"/>
            <a:ext cx="8610600" cy="3994150"/>
          </a:xfrm>
        </p:spPr>
        <p:txBody>
          <a:bodyPr/>
          <a:lstStyle/>
          <a:p>
            <a:pPr>
              <a:buFont typeface="Wingdings" panose="05000000000000000000" pitchFamily="2" charset="2"/>
              <a:buNone/>
            </a:pPr>
            <a:r>
              <a:rPr lang="en-US" altLang="en-US" sz="6000"/>
              <a:t>MENDIRIKAN YAYASAN ?</a:t>
            </a:r>
          </a:p>
          <a:p>
            <a:pPr>
              <a:buFont typeface="Wingdings" panose="05000000000000000000" pitchFamily="2" charset="2"/>
              <a:buNone/>
            </a:pPr>
            <a:r>
              <a:rPr lang="en-US" altLang="en-US" sz="6000"/>
              <a:t>BUKAN YANG LAIN ?</a:t>
            </a:r>
          </a:p>
        </p:txBody>
      </p:sp>
      <p:pic>
        <p:nvPicPr>
          <p:cNvPr id="4" name="Picture 3">
            <a:extLst>
              <a:ext uri="{FF2B5EF4-FFF2-40B4-BE49-F238E27FC236}">
                <a16:creationId xmlns:a16="http://schemas.microsoft.com/office/drawing/2014/main" xmlns="" id="{BA4F5397-EBFB-4335-83CA-37231BAB3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050516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8F7AF-F381-47AA-BC3D-A9BC2DBEA5D2}"/>
              </a:ext>
            </a:extLst>
          </p:cNvPr>
          <p:cNvSpPr>
            <a:spLocks noGrp="1"/>
          </p:cNvSpPr>
          <p:nvPr>
            <p:ph type="title"/>
          </p:nvPr>
        </p:nvSpPr>
        <p:spPr>
          <a:xfrm>
            <a:off x="914400" y="1447800"/>
            <a:ext cx="7772400" cy="1295400"/>
          </a:xfrm>
        </p:spPr>
        <p:txBody>
          <a:bodyPr/>
          <a:lstStyle/>
          <a:p>
            <a:pPr algn="ctr">
              <a:defRPr/>
            </a:pPr>
            <a:r>
              <a:rPr lang="id-ID" sz="4400" dirty="0"/>
              <a:t> MEMBENTUK YAYASAN</a:t>
            </a:r>
            <a:endParaRPr lang="en-US" sz="4400" dirty="0"/>
          </a:p>
        </p:txBody>
      </p:sp>
      <p:sp>
        <p:nvSpPr>
          <p:cNvPr id="26627" name="Content Placeholder 2">
            <a:extLst>
              <a:ext uri="{FF2B5EF4-FFF2-40B4-BE49-F238E27FC236}">
                <a16:creationId xmlns:a16="http://schemas.microsoft.com/office/drawing/2014/main" xmlns="" id="{1FD7AEBC-D79B-468E-98A7-5C8561ADF8E1}"/>
              </a:ext>
            </a:extLst>
          </p:cNvPr>
          <p:cNvSpPr>
            <a:spLocks noGrp="1"/>
          </p:cNvSpPr>
          <p:nvPr>
            <p:ph idx="1"/>
          </p:nvPr>
        </p:nvSpPr>
        <p:spPr>
          <a:xfrm>
            <a:off x="533400" y="2743200"/>
            <a:ext cx="8382000" cy="3613150"/>
          </a:xfrm>
        </p:spPr>
        <p:txBody>
          <a:bodyPr/>
          <a:lstStyle/>
          <a:p>
            <a:pPr marL="68263" indent="0" algn="ctr">
              <a:buFont typeface="Wingdings" panose="05000000000000000000" pitchFamily="2" charset="2"/>
              <a:buNone/>
            </a:pPr>
            <a:r>
              <a:rPr lang="en-US" altLang="en-US" sz="6000"/>
              <a:t>DALAM RANGKA</a:t>
            </a:r>
          </a:p>
          <a:p>
            <a:pPr marL="68263" indent="0" algn="ctr">
              <a:buFont typeface="Wingdings" panose="05000000000000000000" pitchFamily="2" charset="2"/>
              <a:buNone/>
            </a:pPr>
            <a:r>
              <a:rPr lang="en-US" altLang="en-US" sz="6000"/>
              <a:t>MENYUSUN BARISAN</a:t>
            </a:r>
          </a:p>
        </p:txBody>
      </p:sp>
      <p:pic>
        <p:nvPicPr>
          <p:cNvPr id="4" name="Picture 3">
            <a:extLst>
              <a:ext uri="{FF2B5EF4-FFF2-40B4-BE49-F238E27FC236}">
                <a16:creationId xmlns:a16="http://schemas.microsoft.com/office/drawing/2014/main" xmlns="" id="{EB07A915-4084-40DA-AA6C-E11198A65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979082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mbar terka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530174"/>
            <a:ext cx="1981200" cy="1327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rotWithShape="1">
          <a:blip r:embed="rId3" cstate="print"/>
          <a:srcRect l="32040" t="25317" r="5568" b="26265"/>
          <a:stretch/>
        </p:blipFill>
        <p:spPr bwMode="auto">
          <a:xfrm>
            <a:off x="228600" y="1448968"/>
            <a:ext cx="8696426" cy="379667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xmlns="" id="{5D18C317-7E68-482D-828E-847E4AE5186B}"/>
              </a:ext>
            </a:extLst>
          </p:cNvPr>
          <p:cNvSpPr>
            <a:spLocks noGrp="1"/>
          </p:cNvSpPr>
          <p:nvPr>
            <p:ph type="title"/>
          </p:nvPr>
        </p:nvSpPr>
        <p:spPr bwMode="auto">
          <a:xfrm>
            <a:off x="0" y="-3142"/>
            <a:ext cx="9144000" cy="612742"/>
          </a:xfrm>
        </p:spPr>
        <p:txBody>
          <a:bodyPr wrap="square" lIns="91440" tIns="45720" rIns="91440" bIns="45720" numCol="1" anchorCtr="0" compatLnSpc="1">
            <a:prstTxWarp prst="textNoShape">
              <a:avLst/>
            </a:prstTxWarp>
          </a:bodyPr>
          <a:lstStyle/>
          <a:p>
            <a:pPr marR="0" algn="ctr"/>
            <a:r>
              <a:rPr lang="pt-BR" sz="2800" b="1" dirty="0">
                <a:latin typeface="Algerian" pitchFamily="82" charset="0"/>
              </a:rPr>
              <a:t>Q.S. AL-FATH (48) : 29</a:t>
            </a:r>
            <a:endParaRPr lang="en-US" altLang="en-US" sz="2800" cap="none" dirty="0">
              <a:effectLst/>
              <a:latin typeface="Algerian" pitchFamily="82" charset="0"/>
            </a:endParaRPr>
          </a:p>
        </p:txBody>
      </p:sp>
      <p:pic>
        <p:nvPicPr>
          <p:cNvPr id="7" name="Picture 6">
            <a:extLst>
              <a:ext uri="{FF2B5EF4-FFF2-40B4-BE49-F238E27FC236}">
                <a16:creationId xmlns:a16="http://schemas.microsoft.com/office/drawing/2014/main" xmlns="" id="{FEAA14DC-8CE7-42D4-95D3-193BCBA3F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4093587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E63BB-1EB0-4FB7-90B8-B8F9CEA8CF83}"/>
              </a:ext>
            </a:extLst>
          </p:cNvPr>
          <p:cNvSpPr>
            <a:spLocks noGrp="1"/>
          </p:cNvSpPr>
          <p:nvPr>
            <p:ph type="title"/>
          </p:nvPr>
        </p:nvSpPr>
        <p:spPr>
          <a:xfrm>
            <a:off x="76200" y="34565"/>
            <a:ext cx="9067800" cy="498835"/>
          </a:xfrm>
        </p:spPr>
        <p:txBody>
          <a:bodyPr/>
          <a:lstStyle/>
          <a:p>
            <a:pPr algn="ctr"/>
            <a:r>
              <a:rPr lang="pt-BR" sz="2800" b="1" dirty="0">
                <a:latin typeface="Algerian" pitchFamily="82" charset="0"/>
              </a:rPr>
              <a:t>Q.S. AL-FATH (48) : 29</a:t>
            </a:r>
            <a:endParaRPr lang="id-ID" sz="2800" b="1" dirty="0">
              <a:latin typeface="Algerian" pitchFamily="82" charset="0"/>
            </a:endParaRPr>
          </a:p>
        </p:txBody>
      </p:sp>
      <p:sp>
        <p:nvSpPr>
          <p:cNvPr id="3" name="Content Placeholder 2">
            <a:extLst>
              <a:ext uri="{FF2B5EF4-FFF2-40B4-BE49-F238E27FC236}">
                <a16:creationId xmlns:a16="http://schemas.microsoft.com/office/drawing/2014/main" xmlns="" id="{551A900C-B34B-40B0-BFC6-249108E4566D}"/>
              </a:ext>
            </a:extLst>
          </p:cNvPr>
          <p:cNvSpPr>
            <a:spLocks noGrp="1"/>
          </p:cNvSpPr>
          <p:nvPr>
            <p:ph idx="1"/>
          </p:nvPr>
        </p:nvSpPr>
        <p:spPr>
          <a:xfrm>
            <a:off x="76200" y="1413235"/>
            <a:ext cx="8991600" cy="3200400"/>
          </a:xfrm>
        </p:spPr>
        <p:txBody>
          <a:bodyPr/>
          <a:lstStyle/>
          <a:p>
            <a:pPr algn="just">
              <a:buFont typeface="+mj-lt"/>
              <a:buAutoNum type="arabicPeriod" startAt="29"/>
            </a:pPr>
            <a:r>
              <a:rPr lang="en-US" dirty="0"/>
              <a:t>Muhammad </a:t>
            </a:r>
            <a:r>
              <a:rPr lang="en-US" dirty="0" err="1"/>
              <a:t>itu</a:t>
            </a:r>
            <a:r>
              <a:rPr lang="en-US" dirty="0"/>
              <a:t> </a:t>
            </a:r>
            <a:r>
              <a:rPr lang="en-US" dirty="0" err="1"/>
              <a:t>adalah</a:t>
            </a:r>
            <a:r>
              <a:rPr lang="en-US" dirty="0"/>
              <a:t> </a:t>
            </a:r>
            <a:r>
              <a:rPr lang="en-US" dirty="0" err="1"/>
              <a:t>utusan</a:t>
            </a:r>
            <a:r>
              <a:rPr lang="en-US" dirty="0"/>
              <a:t> Allah </a:t>
            </a:r>
            <a:r>
              <a:rPr lang="en-US" dirty="0" err="1"/>
              <a:t>dan</a:t>
            </a:r>
            <a:r>
              <a:rPr lang="en-US" dirty="0"/>
              <a:t> orang-orang yang </a:t>
            </a:r>
            <a:r>
              <a:rPr lang="en-US" dirty="0" err="1"/>
              <a:t>bersama</a:t>
            </a:r>
            <a:r>
              <a:rPr lang="en-US" dirty="0"/>
              <a:t> </a:t>
            </a:r>
            <a:r>
              <a:rPr lang="en-US" dirty="0" err="1"/>
              <a:t>dengan</a:t>
            </a:r>
            <a:r>
              <a:rPr lang="en-US" dirty="0"/>
              <a:t> </a:t>
            </a:r>
            <a:r>
              <a:rPr lang="en-US" dirty="0" err="1"/>
              <a:t>dia</a:t>
            </a:r>
            <a:r>
              <a:rPr lang="en-US" dirty="0"/>
              <a:t> </a:t>
            </a:r>
            <a:r>
              <a:rPr lang="en-US" dirty="0" err="1"/>
              <a:t>adalah</a:t>
            </a:r>
            <a:r>
              <a:rPr lang="en-US" dirty="0"/>
              <a:t> </a:t>
            </a:r>
            <a:r>
              <a:rPr lang="en-US" dirty="0" err="1"/>
              <a:t>keras</a:t>
            </a:r>
            <a:r>
              <a:rPr lang="en-US" dirty="0"/>
              <a:t> </a:t>
            </a:r>
            <a:r>
              <a:rPr lang="en-US" dirty="0" err="1"/>
              <a:t>terhadap</a:t>
            </a:r>
            <a:r>
              <a:rPr lang="en-US" dirty="0"/>
              <a:t> orang-orang </a:t>
            </a:r>
            <a:r>
              <a:rPr lang="en-US" dirty="0" err="1"/>
              <a:t>kafir</a:t>
            </a:r>
            <a:r>
              <a:rPr lang="en-US" dirty="0"/>
              <a:t>, </a:t>
            </a:r>
            <a:r>
              <a:rPr lang="en-US" dirty="0" err="1"/>
              <a:t>tetapi</a:t>
            </a:r>
            <a:r>
              <a:rPr lang="en-US" dirty="0"/>
              <a:t> </a:t>
            </a:r>
            <a:r>
              <a:rPr lang="en-US" dirty="0" err="1"/>
              <a:t>berkasih</a:t>
            </a:r>
            <a:r>
              <a:rPr lang="en-US" dirty="0"/>
              <a:t> </a:t>
            </a:r>
            <a:r>
              <a:rPr lang="en-US" dirty="0" err="1"/>
              <a:t>sayang</a:t>
            </a:r>
            <a:r>
              <a:rPr lang="en-US" dirty="0"/>
              <a:t> </a:t>
            </a:r>
            <a:r>
              <a:rPr lang="en-US" dirty="0" err="1"/>
              <a:t>sesama</a:t>
            </a:r>
            <a:r>
              <a:rPr lang="en-US" dirty="0"/>
              <a:t> </a:t>
            </a:r>
            <a:r>
              <a:rPr lang="en-US" dirty="0" err="1"/>
              <a:t>mereka</a:t>
            </a:r>
            <a:r>
              <a:rPr lang="en-US" dirty="0"/>
              <a:t>. </a:t>
            </a:r>
            <a:r>
              <a:rPr lang="en-US" dirty="0" err="1"/>
              <a:t>Kamu</a:t>
            </a:r>
            <a:r>
              <a:rPr lang="en-US" dirty="0"/>
              <a:t> </a:t>
            </a:r>
            <a:r>
              <a:rPr lang="en-US" dirty="0" err="1"/>
              <a:t>lihat</a:t>
            </a:r>
            <a:r>
              <a:rPr lang="en-US" dirty="0"/>
              <a:t> </a:t>
            </a:r>
            <a:r>
              <a:rPr lang="en-US" dirty="0" err="1"/>
              <a:t>mereka</a:t>
            </a:r>
            <a:r>
              <a:rPr lang="en-US" dirty="0"/>
              <a:t> </a:t>
            </a:r>
            <a:r>
              <a:rPr lang="en-US" dirty="0" err="1"/>
              <a:t>ruku</a:t>
            </a:r>
            <a:r>
              <a:rPr lang="en-US" dirty="0"/>
              <a:t>' </a:t>
            </a:r>
            <a:r>
              <a:rPr lang="en-US" dirty="0" err="1"/>
              <a:t>dan</a:t>
            </a:r>
            <a:r>
              <a:rPr lang="en-US" dirty="0"/>
              <a:t> </a:t>
            </a:r>
            <a:r>
              <a:rPr lang="en-US" dirty="0" err="1"/>
              <a:t>sujud</a:t>
            </a:r>
            <a:r>
              <a:rPr lang="en-US" dirty="0"/>
              <a:t> </a:t>
            </a:r>
            <a:r>
              <a:rPr lang="en-US" dirty="0" err="1"/>
              <a:t>mencari</a:t>
            </a:r>
            <a:r>
              <a:rPr lang="en-US" dirty="0"/>
              <a:t> </a:t>
            </a:r>
            <a:r>
              <a:rPr lang="en-US" dirty="0" err="1"/>
              <a:t>karunia</a:t>
            </a:r>
            <a:r>
              <a:rPr lang="en-US" dirty="0"/>
              <a:t> Allah </a:t>
            </a:r>
            <a:r>
              <a:rPr lang="en-US" dirty="0" err="1"/>
              <a:t>dan</a:t>
            </a:r>
            <a:r>
              <a:rPr lang="en-US" dirty="0"/>
              <a:t> </a:t>
            </a:r>
            <a:r>
              <a:rPr lang="en-US" dirty="0" err="1"/>
              <a:t>keridhaan-Nya</a:t>
            </a:r>
            <a:r>
              <a:rPr lang="en-US" dirty="0"/>
              <a:t>, </a:t>
            </a:r>
            <a:r>
              <a:rPr lang="en-US" dirty="0" err="1"/>
              <a:t>tanda-tanda</a:t>
            </a:r>
            <a:r>
              <a:rPr lang="en-US" dirty="0"/>
              <a:t> </a:t>
            </a:r>
            <a:r>
              <a:rPr lang="en-US" dirty="0" err="1"/>
              <a:t>mereka</a:t>
            </a:r>
            <a:r>
              <a:rPr lang="en-US" dirty="0"/>
              <a:t> </a:t>
            </a:r>
            <a:r>
              <a:rPr lang="en-US" dirty="0" err="1"/>
              <a:t>tampak</a:t>
            </a:r>
            <a:r>
              <a:rPr lang="en-US" dirty="0"/>
              <a:t> </a:t>
            </a:r>
            <a:r>
              <a:rPr lang="en-US" dirty="0" err="1"/>
              <a:t>pada</a:t>
            </a:r>
            <a:r>
              <a:rPr lang="en-US" dirty="0"/>
              <a:t> </a:t>
            </a:r>
            <a:r>
              <a:rPr lang="en-US" dirty="0" err="1"/>
              <a:t>muka</a:t>
            </a:r>
            <a:r>
              <a:rPr lang="en-US" dirty="0"/>
              <a:t> </a:t>
            </a:r>
            <a:r>
              <a:rPr lang="en-US" dirty="0" err="1"/>
              <a:t>mereka</a:t>
            </a:r>
            <a:r>
              <a:rPr lang="en-US" dirty="0"/>
              <a:t> </a:t>
            </a:r>
            <a:r>
              <a:rPr lang="en-US" dirty="0" err="1"/>
              <a:t>dari</a:t>
            </a:r>
            <a:r>
              <a:rPr lang="en-US" dirty="0"/>
              <a:t> </a:t>
            </a:r>
            <a:r>
              <a:rPr lang="en-US" dirty="0" err="1"/>
              <a:t>bekas</a:t>
            </a:r>
            <a:r>
              <a:rPr lang="en-US" dirty="0"/>
              <a:t> </a:t>
            </a:r>
            <a:r>
              <a:rPr lang="en-US" dirty="0" err="1"/>
              <a:t>sujud</a:t>
            </a:r>
            <a:r>
              <a:rPr lang="en-US" dirty="0"/>
              <a:t>. </a:t>
            </a:r>
            <a:r>
              <a:rPr lang="en-US" dirty="0" err="1"/>
              <a:t>Demikianlah</a:t>
            </a:r>
            <a:r>
              <a:rPr lang="en-US" dirty="0"/>
              <a:t> </a:t>
            </a:r>
            <a:r>
              <a:rPr lang="en-US" dirty="0" err="1"/>
              <a:t>sifat-sifat</a:t>
            </a:r>
            <a:r>
              <a:rPr lang="en-US" dirty="0"/>
              <a:t> </a:t>
            </a:r>
            <a:r>
              <a:rPr lang="en-US" dirty="0" err="1"/>
              <a:t>mereka</a:t>
            </a:r>
            <a:r>
              <a:rPr lang="en-US" dirty="0"/>
              <a:t> </a:t>
            </a:r>
            <a:r>
              <a:rPr lang="en-US" dirty="0" err="1"/>
              <a:t>dalam</a:t>
            </a:r>
            <a:r>
              <a:rPr lang="en-US" dirty="0"/>
              <a:t> </a:t>
            </a:r>
            <a:r>
              <a:rPr lang="en-US" dirty="0" err="1"/>
              <a:t>Taurat</a:t>
            </a:r>
            <a:r>
              <a:rPr lang="en-US" dirty="0"/>
              <a:t> </a:t>
            </a:r>
            <a:r>
              <a:rPr lang="en-US" dirty="0" err="1"/>
              <a:t>dan</a:t>
            </a:r>
            <a:r>
              <a:rPr lang="en-US" dirty="0"/>
              <a:t> </a:t>
            </a:r>
            <a:r>
              <a:rPr lang="en-US" dirty="0" err="1"/>
              <a:t>sifat-sifat</a:t>
            </a:r>
            <a:r>
              <a:rPr lang="en-US" dirty="0"/>
              <a:t> </a:t>
            </a:r>
            <a:r>
              <a:rPr lang="en-US" dirty="0" err="1"/>
              <a:t>mereka</a:t>
            </a:r>
            <a:r>
              <a:rPr lang="en-US" dirty="0"/>
              <a:t> </a:t>
            </a:r>
            <a:r>
              <a:rPr lang="en-US" dirty="0" err="1"/>
              <a:t>dalam</a:t>
            </a:r>
            <a:r>
              <a:rPr lang="en-US" dirty="0"/>
              <a:t> </a:t>
            </a:r>
            <a:r>
              <a:rPr lang="en-US" dirty="0" err="1"/>
              <a:t>Injil</a:t>
            </a:r>
            <a:r>
              <a:rPr lang="en-US" dirty="0"/>
              <a:t>, </a:t>
            </a:r>
            <a:r>
              <a:rPr lang="en-US" dirty="0" err="1"/>
              <a:t>yaitu</a:t>
            </a:r>
            <a:r>
              <a:rPr lang="en-US" dirty="0"/>
              <a:t> </a:t>
            </a:r>
            <a:r>
              <a:rPr lang="en-US" dirty="0" err="1"/>
              <a:t>seperti</a:t>
            </a:r>
            <a:r>
              <a:rPr lang="en-US" dirty="0"/>
              <a:t> </a:t>
            </a:r>
            <a:r>
              <a:rPr lang="en-US" dirty="0" err="1"/>
              <a:t>tanaman</a:t>
            </a:r>
            <a:r>
              <a:rPr lang="en-US" dirty="0"/>
              <a:t> yang </a:t>
            </a:r>
            <a:r>
              <a:rPr lang="en-US" dirty="0" err="1"/>
              <a:t>mengeluarkan</a:t>
            </a:r>
            <a:r>
              <a:rPr lang="en-US" dirty="0"/>
              <a:t> </a:t>
            </a:r>
            <a:r>
              <a:rPr lang="en-US" dirty="0" err="1"/>
              <a:t>tunasnya</a:t>
            </a:r>
            <a:r>
              <a:rPr lang="en-US" dirty="0"/>
              <a:t> </a:t>
            </a:r>
            <a:r>
              <a:rPr lang="en-US" dirty="0" err="1"/>
              <a:t>maka</a:t>
            </a:r>
            <a:r>
              <a:rPr lang="en-US" dirty="0"/>
              <a:t> tunas </a:t>
            </a:r>
            <a:r>
              <a:rPr lang="en-US" dirty="0" err="1"/>
              <a:t>itu</a:t>
            </a:r>
            <a:r>
              <a:rPr lang="en-US" dirty="0"/>
              <a:t> </a:t>
            </a:r>
            <a:r>
              <a:rPr lang="en-US" dirty="0" err="1"/>
              <a:t>menjadikan</a:t>
            </a:r>
            <a:r>
              <a:rPr lang="en-US" dirty="0"/>
              <a:t> </a:t>
            </a:r>
            <a:r>
              <a:rPr lang="en-US" dirty="0" err="1"/>
              <a:t>tanaman</a:t>
            </a:r>
            <a:r>
              <a:rPr lang="en-US" dirty="0"/>
              <a:t> </a:t>
            </a:r>
            <a:r>
              <a:rPr lang="en-US" dirty="0" err="1"/>
              <a:t>itu</a:t>
            </a:r>
            <a:r>
              <a:rPr lang="en-US" dirty="0"/>
              <a:t> </a:t>
            </a:r>
            <a:r>
              <a:rPr lang="en-US" dirty="0" err="1"/>
              <a:t>kuat</a:t>
            </a:r>
            <a:r>
              <a:rPr lang="en-US" dirty="0"/>
              <a:t> </a:t>
            </a:r>
            <a:r>
              <a:rPr lang="en-US" dirty="0" err="1"/>
              <a:t>lalu</a:t>
            </a:r>
            <a:r>
              <a:rPr lang="en-US" dirty="0"/>
              <a:t> </a:t>
            </a:r>
            <a:r>
              <a:rPr lang="en-US" dirty="0" err="1"/>
              <a:t>menjadi</a:t>
            </a:r>
            <a:r>
              <a:rPr lang="en-US" dirty="0"/>
              <a:t> </a:t>
            </a:r>
            <a:r>
              <a:rPr lang="en-US" dirty="0" err="1"/>
              <a:t>besarlah</a:t>
            </a:r>
            <a:r>
              <a:rPr lang="en-US" dirty="0"/>
              <a:t> </a:t>
            </a:r>
            <a:r>
              <a:rPr lang="en-US" dirty="0" err="1"/>
              <a:t>dia</a:t>
            </a:r>
            <a:r>
              <a:rPr lang="en-US" dirty="0"/>
              <a:t> </a:t>
            </a:r>
            <a:r>
              <a:rPr lang="en-US" dirty="0" err="1"/>
              <a:t>dan</a:t>
            </a:r>
            <a:r>
              <a:rPr lang="en-US" dirty="0"/>
              <a:t> </a:t>
            </a:r>
            <a:r>
              <a:rPr lang="en-US" dirty="0" err="1"/>
              <a:t>tegak</a:t>
            </a:r>
            <a:r>
              <a:rPr lang="en-US" dirty="0"/>
              <a:t> </a:t>
            </a:r>
            <a:r>
              <a:rPr lang="en-US" dirty="0" err="1"/>
              <a:t>lurus</a:t>
            </a:r>
            <a:r>
              <a:rPr lang="en-US" dirty="0"/>
              <a:t> di </a:t>
            </a:r>
            <a:r>
              <a:rPr lang="en-US" dirty="0" err="1"/>
              <a:t>atas</a:t>
            </a:r>
            <a:r>
              <a:rPr lang="en-US" dirty="0"/>
              <a:t> </a:t>
            </a:r>
            <a:r>
              <a:rPr lang="en-US" dirty="0" err="1"/>
              <a:t>pokoknya</a:t>
            </a:r>
            <a:r>
              <a:rPr lang="en-US" dirty="0"/>
              <a:t>; </a:t>
            </a:r>
            <a:r>
              <a:rPr lang="en-US" dirty="0" err="1"/>
              <a:t>tanaman</a:t>
            </a:r>
            <a:r>
              <a:rPr lang="en-US" dirty="0"/>
              <a:t> </a:t>
            </a:r>
            <a:r>
              <a:rPr lang="en-US" dirty="0" err="1"/>
              <a:t>itu</a:t>
            </a:r>
            <a:r>
              <a:rPr lang="en-US" dirty="0"/>
              <a:t> </a:t>
            </a:r>
            <a:r>
              <a:rPr lang="en-US" dirty="0" err="1"/>
              <a:t>menyenangkan</a:t>
            </a:r>
            <a:r>
              <a:rPr lang="en-US" dirty="0"/>
              <a:t> </a:t>
            </a:r>
            <a:r>
              <a:rPr lang="en-US" dirty="0" err="1"/>
              <a:t>hati</a:t>
            </a:r>
            <a:r>
              <a:rPr lang="en-US" dirty="0"/>
              <a:t> </a:t>
            </a:r>
            <a:r>
              <a:rPr lang="en-US" dirty="0" err="1"/>
              <a:t>penanam-penanamnya</a:t>
            </a:r>
            <a:r>
              <a:rPr lang="en-US" dirty="0"/>
              <a:t> </a:t>
            </a:r>
            <a:r>
              <a:rPr lang="en-US" dirty="0" err="1"/>
              <a:t>karena</a:t>
            </a:r>
            <a:r>
              <a:rPr lang="en-US" dirty="0"/>
              <a:t> Allah </a:t>
            </a:r>
            <a:r>
              <a:rPr lang="en-US" dirty="0" err="1"/>
              <a:t>hendak</a:t>
            </a:r>
            <a:r>
              <a:rPr lang="en-US" dirty="0"/>
              <a:t> </a:t>
            </a:r>
            <a:r>
              <a:rPr lang="en-US" dirty="0" err="1"/>
              <a:t>menjengkelkan</a:t>
            </a:r>
            <a:r>
              <a:rPr lang="en-US" dirty="0"/>
              <a:t> </a:t>
            </a:r>
            <a:r>
              <a:rPr lang="en-US" dirty="0" err="1"/>
              <a:t>hati</a:t>
            </a:r>
            <a:r>
              <a:rPr lang="en-US" dirty="0"/>
              <a:t> orang-orang </a:t>
            </a:r>
            <a:r>
              <a:rPr lang="en-US" dirty="0" err="1"/>
              <a:t>kafir</a:t>
            </a:r>
            <a:r>
              <a:rPr lang="en-US" dirty="0"/>
              <a:t> (</a:t>
            </a:r>
            <a:r>
              <a:rPr lang="en-US" dirty="0" err="1"/>
              <a:t>dengan</a:t>
            </a:r>
            <a:r>
              <a:rPr lang="en-US" dirty="0"/>
              <a:t> </a:t>
            </a:r>
            <a:r>
              <a:rPr lang="en-US" dirty="0" err="1"/>
              <a:t>kekuatan</a:t>
            </a:r>
            <a:r>
              <a:rPr lang="en-US" dirty="0"/>
              <a:t> orang-orang </a:t>
            </a:r>
            <a:r>
              <a:rPr lang="en-US" dirty="0" err="1"/>
              <a:t>mukmin</a:t>
            </a:r>
            <a:r>
              <a:rPr lang="en-US" dirty="0"/>
              <a:t>). Allah </a:t>
            </a:r>
            <a:r>
              <a:rPr lang="en-US" dirty="0" err="1"/>
              <a:t>menjanjikan</a:t>
            </a:r>
            <a:r>
              <a:rPr lang="en-US" dirty="0"/>
              <a:t> </a:t>
            </a:r>
            <a:r>
              <a:rPr lang="en-US" dirty="0" err="1"/>
              <a:t>kepada</a:t>
            </a:r>
            <a:r>
              <a:rPr lang="en-US" dirty="0"/>
              <a:t> orang-orang yang </a:t>
            </a:r>
            <a:r>
              <a:rPr lang="en-US" dirty="0" err="1"/>
              <a:t>beriman</a:t>
            </a:r>
            <a:r>
              <a:rPr lang="en-US" dirty="0"/>
              <a:t> </a:t>
            </a:r>
            <a:r>
              <a:rPr lang="en-US" dirty="0" err="1"/>
              <a:t>dan</a:t>
            </a:r>
            <a:r>
              <a:rPr lang="en-US" dirty="0"/>
              <a:t> </a:t>
            </a:r>
            <a:r>
              <a:rPr lang="en-US" dirty="0" err="1"/>
              <a:t>mengerjakan</a:t>
            </a:r>
            <a:r>
              <a:rPr lang="en-US" dirty="0"/>
              <a:t> </a:t>
            </a:r>
            <a:r>
              <a:rPr lang="en-US" dirty="0" err="1"/>
              <a:t>amal</a:t>
            </a:r>
            <a:r>
              <a:rPr lang="en-US" dirty="0"/>
              <a:t> yang </a:t>
            </a:r>
            <a:r>
              <a:rPr lang="en-US" dirty="0" err="1"/>
              <a:t>saleh</a:t>
            </a:r>
            <a:r>
              <a:rPr lang="en-US" dirty="0"/>
              <a:t> di </a:t>
            </a:r>
            <a:r>
              <a:rPr lang="en-US" dirty="0" err="1"/>
              <a:t>antara</a:t>
            </a:r>
            <a:r>
              <a:rPr lang="en-US" dirty="0"/>
              <a:t> </a:t>
            </a:r>
            <a:r>
              <a:rPr lang="en-US" dirty="0" err="1"/>
              <a:t>mereka</a:t>
            </a:r>
            <a:r>
              <a:rPr lang="en-US" dirty="0"/>
              <a:t> </a:t>
            </a:r>
            <a:r>
              <a:rPr lang="en-US" dirty="0" err="1"/>
              <a:t>ampunan</a:t>
            </a:r>
            <a:r>
              <a:rPr lang="en-US" dirty="0"/>
              <a:t> </a:t>
            </a:r>
            <a:r>
              <a:rPr lang="en-US" dirty="0" err="1"/>
              <a:t>dan</a:t>
            </a:r>
            <a:r>
              <a:rPr lang="en-US" dirty="0"/>
              <a:t> </a:t>
            </a:r>
            <a:r>
              <a:rPr lang="en-US" dirty="0" err="1"/>
              <a:t>pahala</a:t>
            </a:r>
            <a:r>
              <a:rPr lang="en-US" dirty="0"/>
              <a:t> yang </a:t>
            </a:r>
            <a:r>
              <a:rPr lang="en-US" dirty="0" err="1"/>
              <a:t>besar</a:t>
            </a:r>
            <a:r>
              <a:rPr lang="en-US" dirty="0"/>
              <a:t>.</a:t>
            </a:r>
            <a:endParaRPr lang="id-ID" sz="1600" dirty="0">
              <a:latin typeface="Times New Roman" pitchFamily="18" charset="0"/>
              <a:cs typeface="Times New Roman" pitchFamily="18" charset="0"/>
            </a:endParaRPr>
          </a:p>
        </p:txBody>
      </p:sp>
      <p:pic>
        <p:nvPicPr>
          <p:cNvPr id="4" name="Picture 2" descr="Gambar terka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559840"/>
            <a:ext cx="3429000" cy="2298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2757FD34-03CB-48E6-83FF-8704592BB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0134167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8F9CA427-A399-7742-A156-D6AE8C476A6F}"/>
              </a:ext>
            </a:extLst>
          </p:cNvPr>
          <p:cNvSpPr>
            <a:spLocks noGrp="1"/>
          </p:cNvSpPr>
          <p:nvPr>
            <p:ph type="title"/>
          </p:nvPr>
        </p:nvSpPr>
        <p:spPr>
          <a:xfrm>
            <a:off x="-92364" y="19422"/>
            <a:ext cx="7954818" cy="818778"/>
          </a:xfrm>
        </p:spPr>
        <p:txBody>
          <a:bodyPr/>
          <a:lstStyle/>
          <a:p>
            <a:pPr algn="ctr"/>
            <a:r>
              <a:rPr lang="id-ID" dirty="0"/>
              <a:t>INDAHNYA ALAM PEDESAAN</a:t>
            </a:r>
            <a:r>
              <a:rPr lang="en-US" dirty="0"/>
              <a:t>/KAMPUNG</a:t>
            </a:r>
            <a:r>
              <a:rPr lang="id-ID" dirty="0"/>
              <a:t> </a:t>
            </a:r>
          </a:p>
        </p:txBody>
      </p:sp>
      <p:pic>
        <p:nvPicPr>
          <p:cNvPr id="6" name="Tampungan Konten 5">
            <a:extLst>
              <a:ext uri="{FF2B5EF4-FFF2-40B4-BE49-F238E27FC236}">
                <a16:creationId xmlns:a16="http://schemas.microsoft.com/office/drawing/2014/main" xmlns="" id="{C227D79D-4F9C-3B43-9551-32EB88C1DB99}"/>
              </a:ext>
            </a:extLst>
          </p:cNvPr>
          <p:cNvPicPr>
            <a:picLocks noGrp="1" noChangeAspect="1"/>
          </p:cNvPicPr>
          <p:nvPr>
            <p:ph idx="1"/>
          </p:nvPr>
        </p:nvPicPr>
        <p:blipFill>
          <a:blip r:embed="rId2" cstate="print"/>
          <a:stretch>
            <a:fillRect/>
          </a:stretch>
        </p:blipFill>
        <p:spPr>
          <a:xfrm>
            <a:off x="484908" y="715818"/>
            <a:ext cx="6211455" cy="59539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75FAA586-9C9D-4DB8-A745-7C7402E6D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81207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8"/>
            <a:ext cx="9144000" cy="660662"/>
          </a:xfrm>
        </p:spPr>
        <p:txBody>
          <a:bodyPr/>
          <a:lstStyle/>
          <a:p>
            <a:pPr algn="ctr"/>
            <a:r>
              <a:rPr lang="en-US" sz="2800" dirty="0">
                <a:latin typeface="Algerian" pitchFamily="82" charset="0"/>
              </a:rPr>
              <a:t>Q.S. At-</a:t>
            </a:r>
            <a:r>
              <a:rPr lang="en-US" sz="2800" dirty="0" err="1">
                <a:latin typeface="Algerian" pitchFamily="82" charset="0"/>
              </a:rPr>
              <a:t>Taubah</a:t>
            </a:r>
            <a:r>
              <a:rPr lang="en-US" sz="2800" dirty="0">
                <a:latin typeface="Algerian" pitchFamily="82" charset="0"/>
              </a:rPr>
              <a:t> (9) : 122</a:t>
            </a:r>
          </a:p>
        </p:txBody>
      </p:sp>
      <p:sp>
        <p:nvSpPr>
          <p:cNvPr id="3" name="Content Placeholder 2"/>
          <p:cNvSpPr>
            <a:spLocks noGrp="1"/>
          </p:cNvSpPr>
          <p:nvPr>
            <p:ph idx="1"/>
          </p:nvPr>
        </p:nvSpPr>
        <p:spPr>
          <a:xfrm>
            <a:off x="0" y="4572000"/>
            <a:ext cx="9174918" cy="1676400"/>
          </a:xfrm>
        </p:spPr>
        <p:txBody>
          <a:bodyPr/>
          <a:lstStyle/>
          <a:p>
            <a:pPr marL="442913" indent="-442913" algn="just">
              <a:buFont typeface="+mj-lt"/>
              <a:buAutoNum type="arabicPeriod" startAt="122"/>
            </a:pPr>
            <a:r>
              <a:rPr lang="en-US" sz="2000" dirty="0" err="1"/>
              <a:t>Tidak</a:t>
            </a:r>
            <a:r>
              <a:rPr lang="en-US" sz="2000" dirty="0"/>
              <a:t> </a:t>
            </a:r>
            <a:r>
              <a:rPr lang="en-US" sz="2000" dirty="0" err="1"/>
              <a:t>sepatutnya</a:t>
            </a:r>
            <a:r>
              <a:rPr lang="en-US" sz="2000" dirty="0"/>
              <a:t> </a:t>
            </a:r>
            <a:r>
              <a:rPr lang="en-US" sz="2000" dirty="0" err="1"/>
              <a:t>bagi</a:t>
            </a:r>
            <a:r>
              <a:rPr lang="en-US" sz="2000" dirty="0"/>
              <a:t> </a:t>
            </a:r>
            <a:r>
              <a:rPr lang="en-US" sz="2000" dirty="0" err="1"/>
              <a:t>mukminin</a:t>
            </a:r>
            <a:r>
              <a:rPr lang="en-US" sz="2000" dirty="0"/>
              <a:t> </a:t>
            </a:r>
            <a:r>
              <a:rPr lang="en-US" sz="2000" dirty="0" err="1"/>
              <a:t>itu</a:t>
            </a:r>
            <a:r>
              <a:rPr lang="en-US" sz="2000" dirty="0"/>
              <a:t> </a:t>
            </a:r>
            <a:r>
              <a:rPr lang="en-US" sz="2000" dirty="0" err="1"/>
              <a:t>pergi</a:t>
            </a:r>
            <a:r>
              <a:rPr lang="en-US" sz="2000" dirty="0"/>
              <a:t> </a:t>
            </a:r>
            <a:r>
              <a:rPr lang="en-US" sz="2000" dirty="0" err="1"/>
              <a:t>semuanya</a:t>
            </a:r>
            <a:r>
              <a:rPr lang="en-US" sz="2000" dirty="0"/>
              <a:t> (</a:t>
            </a:r>
            <a:r>
              <a:rPr lang="en-US" sz="2000" dirty="0" err="1"/>
              <a:t>ke</a:t>
            </a:r>
            <a:r>
              <a:rPr lang="en-US" sz="2000" dirty="0"/>
              <a:t> </a:t>
            </a:r>
            <a:r>
              <a:rPr lang="en-US" sz="2000" dirty="0" err="1"/>
              <a:t>medan</a:t>
            </a:r>
            <a:r>
              <a:rPr lang="en-US" sz="2000" dirty="0"/>
              <a:t> </a:t>
            </a:r>
            <a:r>
              <a:rPr lang="en-US" sz="2000" dirty="0" err="1"/>
              <a:t>perang</a:t>
            </a:r>
            <a:r>
              <a:rPr lang="en-US" sz="2000" dirty="0"/>
              <a:t>). </a:t>
            </a:r>
            <a:r>
              <a:rPr lang="en-US" sz="2000" dirty="0" err="1"/>
              <a:t>Mengapa</a:t>
            </a:r>
            <a:r>
              <a:rPr lang="en-US" sz="2000" dirty="0"/>
              <a:t> </a:t>
            </a:r>
            <a:r>
              <a:rPr lang="en-US" sz="2000" dirty="0" err="1"/>
              <a:t>tidak</a:t>
            </a:r>
            <a:r>
              <a:rPr lang="en-US" sz="2000" dirty="0"/>
              <a:t> </a:t>
            </a:r>
            <a:r>
              <a:rPr lang="en-US" sz="2000" dirty="0" err="1"/>
              <a:t>pergi</a:t>
            </a:r>
            <a:r>
              <a:rPr lang="en-US" sz="2000" dirty="0"/>
              <a:t> </a:t>
            </a:r>
            <a:r>
              <a:rPr lang="en-US" sz="2000" dirty="0" err="1"/>
              <a:t>dari</a:t>
            </a:r>
            <a:r>
              <a:rPr lang="en-US" sz="2000" dirty="0"/>
              <a:t> </a:t>
            </a:r>
            <a:r>
              <a:rPr lang="en-US" sz="2000" dirty="0" err="1"/>
              <a:t>tiap-tiap</a:t>
            </a:r>
            <a:r>
              <a:rPr lang="en-US" sz="2000" dirty="0"/>
              <a:t> </a:t>
            </a:r>
            <a:r>
              <a:rPr lang="en-US" sz="2000" dirty="0" err="1"/>
              <a:t>golongan</a:t>
            </a:r>
            <a:r>
              <a:rPr lang="en-US" sz="2000" dirty="0"/>
              <a:t> di </a:t>
            </a:r>
            <a:r>
              <a:rPr lang="en-US" sz="2000" dirty="0" err="1"/>
              <a:t>antara</a:t>
            </a:r>
            <a:r>
              <a:rPr lang="en-US" sz="2000" dirty="0"/>
              <a:t> </a:t>
            </a:r>
            <a:r>
              <a:rPr lang="en-US" sz="2000" dirty="0" err="1"/>
              <a:t>mereka</a:t>
            </a:r>
            <a:r>
              <a:rPr lang="en-US" sz="2000" dirty="0"/>
              <a:t> </a:t>
            </a:r>
            <a:r>
              <a:rPr lang="en-US" sz="2000" dirty="0" err="1"/>
              <a:t>beberapa</a:t>
            </a:r>
            <a:r>
              <a:rPr lang="en-US" sz="2000" dirty="0"/>
              <a:t> orang </a:t>
            </a:r>
            <a:r>
              <a:rPr lang="en-US" sz="2000" dirty="0" err="1"/>
              <a:t>untuk</a:t>
            </a:r>
            <a:r>
              <a:rPr lang="en-US" sz="2000" dirty="0"/>
              <a:t> </a:t>
            </a:r>
            <a:r>
              <a:rPr lang="en-US" sz="2000" dirty="0" err="1"/>
              <a:t>memperdalam</a:t>
            </a:r>
            <a:r>
              <a:rPr lang="en-US" sz="2000" dirty="0"/>
              <a:t> </a:t>
            </a:r>
            <a:r>
              <a:rPr lang="en-US" sz="2000" dirty="0" err="1"/>
              <a:t>pengetahuan</a:t>
            </a:r>
            <a:r>
              <a:rPr lang="en-US" sz="2000" dirty="0"/>
              <a:t> </a:t>
            </a:r>
            <a:r>
              <a:rPr lang="en-US" sz="2000" dirty="0" err="1"/>
              <a:t>mereka</a:t>
            </a:r>
            <a:r>
              <a:rPr lang="en-US" sz="2000" dirty="0"/>
              <a:t> </a:t>
            </a:r>
            <a:r>
              <a:rPr lang="en-US" sz="2000" dirty="0" err="1"/>
              <a:t>tentang</a:t>
            </a:r>
            <a:r>
              <a:rPr lang="en-US" sz="2000" dirty="0"/>
              <a:t> agama </a:t>
            </a:r>
            <a:r>
              <a:rPr lang="en-US" sz="2000" dirty="0" err="1"/>
              <a:t>dan</a:t>
            </a:r>
            <a:r>
              <a:rPr lang="en-US" sz="2000" dirty="0"/>
              <a:t> </a:t>
            </a:r>
            <a:r>
              <a:rPr lang="en-US" sz="2000" dirty="0" err="1"/>
              <a:t>untuk</a:t>
            </a:r>
            <a:r>
              <a:rPr lang="en-US" sz="2000" dirty="0"/>
              <a:t> </a:t>
            </a:r>
            <a:r>
              <a:rPr lang="en-US" sz="2000" dirty="0" err="1"/>
              <a:t>memberi</a:t>
            </a:r>
            <a:r>
              <a:rPr lang="en-US" sz="2000" dirty="0"/>
              <a:t> </a:t>
            </a:r>
            <a:r>
              <a:rPr lang="en-US" sz="2000" dirty="0" err="1"/>
              <a:t>peringatan</a:t>
            </a:r>
            <a:r>
              <a:rPr lang="en-US" sz="2000" dirty="0"/>
              <a:t> </a:t>
            </a:r>
            <a:r>
              <a:rPr lang="en-US" sz="2000" dirty="0" err="1"/>
              <a:t>kepada</a:t>
            </a:r>
            <a:r>
              <a:rPr lang="en-US" sz="2000" dirty="0"/>
              <a:t> </a:t>
            </a:r>
            <a:r>
              <a:rPr lang="en-US" sz="2000" dirty="0" err="1"/>
              <a:t>kaumnya</a:t>
            </a:r>
            <a:r>
              <a:rPr lang="en-US" sz="2000" dirty="0"/>
              <a:t> </a:t>
            </a:r>
            <a:r>
              <a:rPr lang="en-US" sz="2000" dirty="0" err="1"/>
              <a:t>apabila</a:t>
            </a:r>
            <a:r>
              <a:rPr lang="en-US" sz="2000" dirty="0"/>
              <a:t> </a:t>
            </a:r>
            <a:r>
              <a:rPr lang="en-US" sz="2000" dirty="0" err="1"/>
              <a:t>mereka</a:t>
            </a:r>
            <a:r>
              <a:rPr lang="en-US" sz="2000" dirty="0"/>
              <a:t> </a:t>
            </a:r>
            <a:r>
              <a:rPr lang="en-US" sz="2000" dirty="0" err="1"/>
              <a:t>telah</a:t>
            </a:r>
            <a:r>
              <a:rPr lang="en-US" sz="2000" dirty="0"/>
              <a:t> </a:t>
            </a:r>
            <a:r>
              <a:rPr lang="en-US" sz="2000" dirty="0" err="1"/>
              <a:t>kembali</a:t>
            </a:r>
            <a:r>
              <a:rPr lang="en-US" sz="2000" dirty="0"/>
              <a:t> </a:t>
            </a:r>
            <a:r>
              <a:rPr lang="en-US" sz="2000" dirty="0" err="1"/>
              <a:t>kepadanya</a:t>
            </a:r>
            <a:r>
              <a:rPr lang="en-US" sz="2000" dirty="0"/>
              <a:t>, </a:t>
            </a:r>
            <a:r>
              <a:rPr lang="en-US" sz="2000" dirty="0" err="1"/>
              <a:t>supaya</a:t>
            </a:r>
            <a:r>
              <a:rPr lang="en-US" sz="2000" dirty="0"/>
              <a:t> </a:t>
            </a:r>
            <a:r>
              <a:rPr lang="en-US" sz="2000" dirty="0" err="1"/>
              <a:t>mereka</a:t>
            </a:r>
            <a:r>
              <a:rPr lang="en-US" sz="2000" dirty="0"/>
              <a:t> </a:t>
            </a:r>
            <a:r>
              <a:rPr lang="en-US" sz="2000" dirty="0" err="1"/>
              <a:t>itu</a:t>
            </a:r>
            <a:r>
              <a:rPr lang="en-US" sz="2000" dirty="0"/>
              <a:t> </a:t>
            </a:r>
            <a:r>
              <a:rPr lang="en-US" sz="2000" dirty="0" err="1"/>
              <a:t>dapat</a:t>
            </a:r>
            <a:r>
              <a:rPr lang="en-US" sz="2000" dirty="0"/>
              <a:t> </a:t>
            </a:r>
            <a:r>
              <a:rPr lang="en-US" sz="2000" dirty="0" err="1"/>
              <a:t>menjaga</a:t>
            </a:r>
            <a:r>
              <a:rPr lang="en-US" sz="2000" dirty="0"/>
              <a:t> </a:t>
            </a:r>
            <a:r>
              <a:rPr lang="en-US" sz="2000" dirty="0" err="1"/>
              <a:t>dirinya</a:t>
            </a:r>
            <a:endParaRPr lang="en-US" sz="2000" dirty="0"/>
          </a:p>
        </p:txBody>
      </p:sp>
      <p:pic>
        <p:nvPicPr>
          <p:cNvPr id="5" name="Picture 4"/>
          <p:cNvPicPr/>
          <p:nvPr/>
        </p:nvPicPr>
        <p:blipFill rotWithShape="1">
          <a:blip r:embed="rId2" cstate="print"/>
          <a:srcRect l="44412" t="45135" r="21248" b="32983"/>
          <a:stretch/>
        </p:blipFill>
        <p:spPr bwMode="auto">
          <a:xfrm>
            <a:off x="228600" y="1394034"/>
            <a:ext cx="8717718" cy="312357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FC858CB-D8F6-466C-BBFC-100538911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0011327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2099D-6A94-4116-BC78-00C20330374D}"/>
              </a:ext>
            </a:extLst>
          </p:cNvPr>
          <p:cNvSpPr>
            <a:spLocks noGrp="1"/>
          </p:cNvSpPr>
          <p:nvPr>
            <p:ph type="title"/>
          </p:nvPr>
        </p:nvSpPr>
        <p:spPr>
          <a:xfrm>
            <a:off x="152400" y="0"/>
            <a:ext cx="8534400" cy="990600"/>
          </a:xfrm>
        </p:spPr>
        <p:txBody>
          <a:bodyPr/>
          <a:lstStyle/>
          <a:p>
            <a:pPr algn="l" eaLnBrk="1" fontAlgn="auto" hangingPunct="1">
              <a:spcAft>
                <a:spcPts val="0"/>
              </a:spcAft>
              <a:defRPr/>
            </a:pPr>
            <a:r>
              <a:rPr lang="en-US" sz="4000" dirty="0">
                <a:solidFill>
                  <a:schemeClr val="tx1"/>
                </a:solidFill>
                <a:latin typeface="+mn-lt"/>
              </a:rPr>
              <a:t>Q.S. AL FATH (48) : 29  </a:t>
            </a:r>
          </a:p>
        </p:txBody>
      </p:sp>
      <p:sp>
        <p:nvSpPr>
          <p:cNvPr id="3" name="Content Placeholder 2">
            <a:extLst>
              <a:ext uri="{FF2B5EF4-FFF2-40B4-BE49-F238E27FC236}">
                <a16:creationId xmlns:a16="http://schemas.microsoft.com/office/drawing/2014/main" xmlns="" id="{52711EEA-3284-4BAC-9CDF-C3A7FAF20681}"/>
              </a:ext>
            </a:extLst>
          </p:cNvPr>
          <p:cNvSpPr>
            <a:spLocks noGrp="1"/>
          </p:cNvSpPr>
          <p:nvPr>
            <p:ph idx="1"/>
          </p:nvPr>
        </p:nvSpPr>
        <p:spPr>
          <a:xfrm>
            <a:off x="152400" y="914400"/>
            <a:ext cx="8839200" cy="5394325"/>
          </a:xfrm>
        </p:spPr>
        <p:txBody>
          <a:bodyPr>
            <a:normAutofit/>
          </a:bodyPr>
          <a:lstStyle/>
          <a:p>
            <a:pPr marL="411480" indent="-411480" eaLnBrk="1" fontAlgn="auto" hangingPunct="1">
              <a:spcAft>
                <a:spcPts val="0"/>
              </a:spcAft>
              <a:buClr>
                <a:schemeClr val="tx1">
                  <a:shade val="95000"/>
                </a:schemeClr>
              </a:buClr>
              <a:buFont typeface="Wingdings 2" panose="05020102010507070707" pitchFamily="18" charset="2"/>
              <a:buNone/>
              <a:defRPr/>
            </a:pPr>
            <a:endParaRPr lang="en-US" dirty="0"/>
          </a:p>
          <a:p>
            <a:pPr marL="912114" lvl="1" indent="-514350" eaLnBrk="1" fontAlgn="auto" hangingPunct="1">
              <a:spcAft>
                <a:spcPts val="0"/>
              </a:spcAft>
              <a:buFont typeface="+mj-lt"/>
              <a:buAutoNum type="arabicPeriod"/>
              <a:defRPr/>
            </a:pPr>
            <a:r>
              <a:rPr lang="en-US" sz="2800" dirty="0" err="1"/>
              <a:t>Tegas</a:t>
            </a:r>
            <a:r>
              <a:rPr lang="en-US" sz="2800" dirty="0"/>
              <a:t> </a:t>
            </a:r>
            <a:r>
              <a:rPr lang="en-US" sz="2800" dirty="0" err="1"/>
              <a:t>terhadap</a:t>
            </a:r>
            <a:r>
              <a:rPr lang="en-US" sz="2800" dirty="0"/>
              <a:t> </a:t>
            </a:r>
            <a:r>
              <a:rPr lang="en-US" sz="2800" dirty="0" err="1"/>
              <a:t>Kafirin</a:t>
            </a:r>
            <a:r>
              <a:rPr lang="en-US" sz="2800" dirty="0"/>
              <a:t> </a:t>
            </a:r>
          </a:p>
          <a:p>
            <a:pPr marL="912114" lvl="1" indent="-514350" eaLnBrk="1" fontAlgn="auto" hangingPunct="1">
              <a:spcAft>
                <a:spcPts val="0"/>
              </a:spcAft>
              <a:buFont typeface="+mj-lt"/>
              <a:buAutoNum type="arabicPeriod"/>
              <a:defRPr/>
            </a:pPr>
            <a:r>
              <a:rPr lang="en-US" sz="2800" dirty="0" err="1"/>
              <a:t>Kasih</a:t>
            </a:r>
            <a:r>
              <a:rPr lang="en-US" sz="2800" dirty="0"/>
              <a:t> - </a:t>
            </a:r>
            <a:r>
              <a:rPr lang="en-US" sz="2800" dirty="0" err="1"/>
              <a:t>sayang</a:t>
            </a:r>
            <a:r>
              <a:rPr lang="en-US" sz="2800" dirty="0"/>
              <a:t> </a:t>
            </a:r>
            <a:r>
              <a:rPr lang="en-US" sz="2800" dirty="0" err="1"/>
              <a:t>terhadap</a:t>
            </a:r>
            <a:r>
              <a:rPr lang="en-US" sz="2800" dirty="0"/>
              <a:t> </a:t>
            </a:r>
            <a:r>
              <a:rPr lang="en-US" sz="2800" dirty="0" err="1"/>
              <a:t>sesama</a:t>
            </a:r>
            <a:r>
              <a:rPr lang="en-US" sz="2800" dirty="0"/>
              <a:t> </a:t>
            </a:r>
            <a:r>
              <a:rPr lang="en-US" sz="2800" dirty="0" err="1"/>
              <a:t>Muslimin</a:t>
            </a:r>
            <a:endParaRPr lang="en-US" sz="2800" dirty="0"/>
          </a:p>
          <a:p>
            <a:pPr marL="912114" lvl="1" indent="-514350" eaLnBrk="1" fontAlgn="auto" hangingPunct="1">
              <a:spcAft>
                <a:spcPts val="0"/>
              </a:spcAft>
              <a:buFont typeface="+mj-lt"/>
              <a:buAutoNum type="arabicPeriod"/>
              <a:defRPr/>
            </a:pPr>
            <a:r>
              <a:rPr lang="en-US" sz="2800" dirty="0" err="1"/>
              <a:t>Tekun</a:t>
            </a:r>
            <a:r>
              <a:rPr lang="en-US" sz="2800" dirty="0"/>
              <a:t> &amp; </a:t>
            </a:r>
            <a:r>
              <a:rPr lang="en-US" sz="2800" dirty="0" err="1"/>
              <a:t>taat</a:t>
            </a:r>
            <a:r>
              <a:rPr lang="en-US" sz="2800" dirty="0"/>
              <a:t> </a:t>
            </a:r>
            <a:r>
              <a:rPr lang="en-US" sz="2800" dirty="0" err="1"/>
              <a:t>kepada</a:t>
            </a:r>
            <a:r>
              <a:rPr lang="en-US" sz="2800" dirty="0"/>
              <a:t> Allah SWT.</a:t>
            </a:r>
          </a:p>
          <a:p>
            <a:pPr marL="912114" lvl="1" indent="-514350" eaLnBrk="1" fontAlgn="auto" hangingPunct="1">
              <a:spcAft>
                <a:spcPts val="0"/>
              </a:spcAft>
              <a:buFont typeface="+mj-lt"/>
              <a:buAutoNum type="arabicPeriod"/>
              <a:defRPr/>
            </a:pPr>
            <a:r>
              <a:rPr lang="en-US" sz="2800" dirty="0" err="1"/>
              <a:t>Tumbuh</a:t>
            </a:r>
            <a:r>
              <a:rPr lang="en-US" sz="2800" dirty="0"/>
              <a:t> </a:t>
            </a:r>
            <a:r>
              <a:rPr lang="en-US" sz="2800" dirty="0" err="1"/>
              <a:t>kekuatan</a:t>
            </a:r>
            <a:r>
              <a:rPr lang="en-US" sz="2800" dirty="0"/>
              <a:t> yang </a:t>
            </a:r>
            <a:r>
              <a:rPr lang="en-US" sz="2800" dirty="0" err="1"/>
              <a:t>menakjubkan</a:t>
            </a:r>
            <a:endParaRPr lang="en-US" sz="2800" dirty="0"/>
          </a:p>
          <a:p>
            <a:pPr marL="912114" lvl="1" indent="-514350" eaLnBrk="1" fontAlgn="auto" hangingPunct="1">
              <a:spcAft>
                <a:spcPts val="0"/>
              </a:spcAft>
              <a:buFont typeface="+mj-lt"/>
              <a:buAutoNum type="arabicPeriod"/>
              <a:defRPr/>
            </a:pPr>
            <a:r>
              <a:rPr lang="en-US" sz="2800" dirty="0" err="1"/>
              <a:t>Sebaliknya</a:t>
            </a:r>
            <a:r>
              <a:rPr lang="en-US" sz="2800" dirty="0"/>
              <a:t> </a:t>
            </a:r>
            <a:r>
              <a:rPr lang="en-US" sz="2800" dirty="0" err="1"/>
              <a:t>timbul</a:t>
            </a:r>
            <a:r>
              <a:rPr lang="en-US" sz="2800" dirty="0"/>
              <a:t> </a:t>
            </a:r>
            <a:r>
              <a:rPr lang="en-US" sz="2800" dirty="0" err="1"/>
              <a:t>ketakutan</a:t>
            </a:r>
            <a:r>
              <a:rPr lang="en-US" sz="2800" dirty="0"/>
              <a:t> </a:t>
            </a:r>
            <a:r>
              <a:rPr lang="en-US" sz="2800" dirty="0" err="1"/>
              <a:t>pada</a:t>
            </a:r>
            <a:r>
              <a:rPr lang="en-US" sz="2800" dirty="0"/>
              <a:t> </a:t>
            </a:r>
            <a:r>
              <a:rPr lang="en-US" sz="2800" dirty="0" err="1"/>
              <a:t>diri</a:t>
            </a:r>
            <a:r>
              <a:rPr lang="en-US" sz="2800" dirty="0"/>
              <a:t> </a:t>
            </a:r>
            <a:r>
              <a:rPr lang="en-US" sz="2800" dirty="0" err="1"/>
              <a:t>Kafirin</a:t>
            </a:r>
            <a:endParaRPr lang="en-US" sz="2800" dirty="0"/>
          </a:p>
          <a:p>
            <a:pPr marL="582930" indent="-514350" eaLnBrk="1" fontAlgn="auto" hangingPunct="1">
              <a:spcAft>
                <a:spcPts val="0"/>
              </a:spcAft>
              <a:buClr>
                <a:schemeClr val="tx1">
                  <a:shade val="95000"/>
                </a:schemeClr>
              </a:buClr>
              <a:buFont typeface="Wingdings"/>
              <a:buChar char=""/>
              <a:defRPr/>
            </a:pPr>
            <a:endParaRPr lang="en-US" dirty="0"/>
          </a:p>
          <a:p>
            <a:pPr marL="582930" indent="-514350" eaLnBrk="1" fontAlgn="auto" hangingPunct="1">
              <a:spcAft>
                <a:spcPts val="0"/>
              </a:spcAft>
              <a:buClr>
                <a:schemeClr val="tx1">
                  <a:shade val="95000"/>
                </a:schemeClr>
              </a:buClr>
              <a:buFont typeface="Wingdings 2" panose="05020102010507070707" pitchFamily="18" charset="2"/>
              <a:buNone/>
              <a:defRPr/>
            </a:pPr>
            <a:r>
              <a:rPr lang="en-US" sz="4000" b="1" dirty="0"/>
              <a:t>Q.S. At-</a:t>
            </a:r>
            <a:r>
              <a:rPr lang="en-US" sz="4000" b="1" dirty="0" err="1"/>
              <a:t>Taubah</a:t>
            </a:r>
            <a:r>
              <a:rPr lang="en-US" sz="4000" b="1" dirty="0"/>
              <a:t> (9) : 122 </a:t>
            </a:r>
          </a:p>
          <a:p>
            <a:pPr marL="912114" lvl="1" indent="-514350" eaLnBrk="1" fontAlgn="auto" hangingPunct="1">
              <a:spcAft>
                <a:spcPts val="0"/>
              </a:spcAft>
              <a:buFont typeface="Wingdings 2"/>
              <a:buNone/>
              <a:defRPr/>
            </a:pPr>
            <a:r>
              <a:rPr lang="en-US" sz="2800" dirty="0"/>
              <a:t>   </a:t>
            </a:r>
            <a:r>
              <a:rPr lang="en-US" sz="2800" dirty="0" err="1"/>
              <a:t>Membentuk</a:t>
            </a:r>
            <a:r>
              <a:rPr lang="en-US" sz="2800" dirty="0"/>
              <a:t> </a:t>
            </a:r>
            <a:r>
              <a:rPr lang="en-US" sz="2800" dirty="0" err="1"/>
              <a:t>Yayasan</a:t>
            </a:r>
            <a:r>
              <a:rPr lang="en-US" sz="2800" dirty="0"/>
              <a:t> </a:t>
            </a:r>
            <a:r>
              <a:rPr lang="en-US" sz="2800" dirty="0" err="1"/>
              <a:t>Pesantren</a:t>
            </a:r>
            <a:r>
              <a:rPr lang="en-US" sz="2800" dirty="0"/>
              <a:t> Islam</a:t>
            </a:r>
          </a:p>
          <a:p>
            <a:pPr marL="1433322" lvl="3" indent="-514350" eaLnBrk="1" fontAlgn="auto" hangingPunct="1">
              <a:spcAft>
                <a:spcPts val="0"/>
              </a:spcAft>
              <a:buClr>
                <a:schemeClr val="accent3"/>
              </a:buClr>
              <a:buFont typeface="Wingdings 3"/>
              <a:buChar char=""/>
              <a:defRPr/>
            </a:pPr>
            <a:endParaRPr lang="en-US" dirty="0"/>
          </a:p>
        </p:txBody>
      </p:sp>
      <p:pic>
        <p:nvPicPr>
          <p:cNvPr id="4" name="Picture 3">
            <a:extLst>
              <a:ext uri="{FF2B5EF4-FFF2-40B4-BE49-F238E27FC236}">
                <a16:creationId xmlns:a16="http://schemas.microsoft.com/office/drawing/2014/main" xmlns="" id="{9B29CD66-AEF0-469B-9E54-07BD25F6B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1018211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CF4E6-5CA6-49D0-A4D0-A7D2B56761BC}"/>
              </a:ext>
            </a:extLst>
          </p:cNvPr>
          <p:cNvSpPr>
            <a:spLocks noGrp="1"/>
          </p:cNvSpPr>
          <p:nvPr>
            <p:ph type="title"/>
          </p:nvPr>
        </p:nvSpPr>
        <p:spPr>
          <a:xfrm>
            <a:off x="914400" y="512763"/>
            <a:ext cx="7772400" cy="1316037"/>
          </a:xfrm>
        </p:spPr>
        <p:txBody>
          <a:bodyPr/>
          <a:lstStyle/>
          <a:p>
            <a:pPr algn="ctr">
              <a:defRPr/>
            </a:pPr>
            <a:r>
              <a:rPr lang="id-ID" sz="6000" dirty="0"/>
              <a:t> </a:t>
            </a:r>
            <a:r>
              <a:rPr lang="en-US" sz="6000" dirty="0"/>
              <a:t>KARENA YAYASAN</a:t>
            </a:r>
          </a:p>
        </p:txBody>
      </p:sp>
      <p:sp>
        <p:nvSpPr>
          <p:cNvPr id="25603" name="Content Placeholder 2">
            <a:extLst>
              <a:ext uri="{FF2B5EF4-FFF2-40B4-BE49-F238E27FC236}">
                <a16:creationId xmlns:a16="http://schemas.microsoft.com/office/drawing/2014/main" xmlns="" id="{ED8EC171-6C32-4E90-AC15-5818D6C7012D}"/>
              </a:ext>
            </a:extLst>
          </p:cNvPr>
          <p:cNvSpPr>
            <a:spLocks noGrp="1"/>
          </p:cNvSpPr>
          <p:nvPr>
            <p:ph idx="1"/>
          </p:nvPr>
        </p:nvSpPr>
        <p:spPr>
          <a:xfrm>
            <a:off x="609600" y="1616364"/>
            <a:ext cx="7853218" cy="4425661"/>
          </a:xfrm>
        </p:spPr>
        <p:txBody>
          <a:bodyPr/>
          <a:lstStyle/>
          <a:p>
            <a:pPr algn="just">
              <a:buFont typeface="Wingdings" panose="05000000000000000000" pitchFamily="2" charset="2"/>
              <a:buNone/>
            </a:pPr>
            <a:r>
              <a:rPr lang="en-US" altLang="en-US" sz="4000" dirty="0"/>
              <a:t>	</a:t>
            </a:r>
            <a:r>
              <a:rPr lang="en-US" altLang="en-US" sz="4000" dirty="0" err="1"/>
              <a:t>Lembaga</a:t>
            </a:r>
            <a:r>
              <a:rPr lang="en-US" altLang="en-US" sz="4000" dirty="0"/>
              <a:t> </a:t>
            </a:r>
            <a:r>
              <a:rPr lang="en-US" altLang="en-US" sz="4000" dirty="0" err="1"/>
              <a:t>berbadan</a:t>
            </a:r>
            <a:r>
              <a:rPr lang="en-US" altLang="en-US" sz="4000" dirty="0"/>
              <a:t> </a:t>
            </a:r>
            <a:r>
              <a:rPr lang="en-US" altLang="en-US" sz="4000" dirty="0" err="1"/>
              <a:t>hukum</a:t>
            </a:r>
            <a:r>
              <a:rPr lang="en-US" altLang="en-US" sz="4000" dirty="0"/>
              <a:t> yang </a:t>
            </a:r>
            <a:r>
              <a:rPr lang="en-US" altLang="en-US" sz="4000" dirty="0" err="1"/>
              <a:t>terdiri</a:t>
            </a:r>
            <a:r>
              <a:rPr lang="en-US" altLang="en-US" sz="4000" dirty="0"/>
              <a:t> </a:t>
            </a:r>
            <a:r>
              <a:rPr lang="en-US" altLang="en-US" sz="4000" dirty="0" err="1"/>
              <a:t>atas</a:t>
            </a:r>
            <a:r>
              <a:rPr lang="en-US" altLang="en-US" sz="4000" dirty="0"/>
              <a:t> </a:t>
            </a:r>
            <a:r>
              <a:rPr lang="en-US" altLang="en-US" sz="4000" dirty="0" err="1"/>
              <a:t>kekayaan</a:t>
            </a:r>
            <a:r>
              <a:rPr lang="en-US" altLang="en-US" sz="4000" dirty="0"/>
              <a:t> yang </a:t>
            </a:r>
            <a:r>
              <a:rPr lang="en-US" altLang="en-US" sz="4000" dirty="0" err="1"/>
              <a:t>dipisahkan</a:t>
            </a:r>
            <a:r>
              <a:rPr lang="en-US" altLang="en-US" sz="4000" dirty="0"/>
              <a:t> </a:t>
            </a:r>
            <a:r>
              <a:rPr lang="en-US" altLang="en-US" sz="4000" dirty="0" err="1"/>
              <a:t>dan</a:t>
            </a:r>
            <a:r>
              <a:rPr lang="en-US" altLang="en-US" sz="4000" dirty="0"/>
              <a:t> </a:t>
            </a:r>
            <a:r>
              <a:rPr lang="en-US" altLang="en-US" sz="4000" dirty="0" err="1"/>
              <a:t>diperuntukan</a:t>
            </a:r>
            <a:r>
              <a:rPr lang="en-US" altLang="en-US" sz="4000" dirty="0"/>
              <a:t> </a:t>
            </a:r>
            <a:r>
              <a:rPr lang="en-US" altLang="en-US" sz="4000" dirty="0" err="1"/>
              <a:t>guna</a:t>
            </a:r>
            <a:r>
              <a:rPr lang="en-US" altLang="en-US" sz="4000" dirty="0"/>
              <a:t> </a:t>
            </a:r>
            <a:r>
              <a:rPr lang="en-US" altLang="en-US" sz="4000" dirty="0" err="1"/>
              <a:t>mencapai</a:t>
            </a:r>
            <a:r>
              <a:rPr lang="en-US" altLang="en-US" sz="4000" dirty="0"/>
              <a:t> </a:t>
            </a:r>
            <a:r>
              <a:rPr lang="en-US" altLang="en-US" sz="4000" dirty="0" err="1"/>
              <a:t>tujuan</a:t>
            </a:r>
            <a:r>
              <a:rPr lang="en-US" altLang="en-US" sz="4000" dirty="0"/>
              <a:t> </a:t>
            </a:r>
            <a:r>
              <a:rPr lang="en-US" altLang="en-US" sz="4000" dirty="0" err="1"/>
              <a:t>tertentu</a:t>
            </a:r>
            <a:r>
              <a:rPr lang="en-US" altLang="en-US" sz="4000" dirty="0"/>
              <a:t> </a:t>
            </a:r>
            <a:r>
              <a:rPr lang="en-US" altLang="en-US" sz="4000" dirty="0" err="1"/>
              <a:t>di</a:t>
            </a:r>
            <a:r>
              <a:rPr lang="en-US" altLang="en-US" sz="4000" dirty="0"/>
              <a:t> </a:t>
            </a:r>
            <a:r>
              <a:rPr lang="en-US" altLang="en-US" sz="4000" dirty="0" err="1"/>
              <a:t>bidang</a:t>
            </a:r>
            <a:r>
              <a:rPr lang="en-US" altLang="en-US" sz="4000" dirty="0"/>
              <a:t> </a:t>
            </a:r>
            <a:r>
              <a:rPr lang="en-US" altLang="en-US" sz="4000" dirty="0" err="1"/>
              <a:t>sosial</a:t>
            </a:r>
            <a:r>
              <a:rPr lang="en-US" altLang="en-US" sz="4000" dirty="0"/>
              <a:t>, </a:t>
            </a:r>
            <a:r>
              <a:rPr lang="en-US" altLang="en-US" sz="4000" dirty="0" err="1"/>
              <a:t>keagamaan</a:t>
            </a:r>
            <a:r>
              <a:rPr lang="en-US" altLang="en-US" sz="4000" dirty="0"/>
              <a:t>, </a:t>
            </a:r>
            <a:r>
              <a:rPr lang="en-US" altLang="en-US" sz="4000" dirty="0" err="1"/>
              <a:t>dan</a:t>
            </a:r>
            <a:r>
              <a:rPr lang="en-US" altLang="en-US" sz="4000" dirty="0"/>
              <a:t> </a:t>
            </a:r>
            <a:r>
              <a:rPr lang="en-US" altLang="en-US" sz="4000" dirty="0" err="1"/>
              <a:t>kemanusiaan</a:t>
            </a:r>
            <a:r>
              <a:rPr lang="en-US" altLang="en-US" sz="4000" dirty="0"/>
              <a:t> yang </a:t>
            </a:r>
            <a:r>
              <a:rPr lang="en-US" altLang="en-US" sz="4000" dirty="0" err="1"/>
              <a:t>tidak</a:t>
            </a:r>
            <a:r>
              <a:rPr lang="en-US" altLang="en-US" sz="4000" dirty="0"/>
              <a:t> </a:t>
            </a:r>
            <a:r>
              <a:rPr lang="en-US" altLang="en-US" sz="4000" dirty="0" err="1"/>
              <a:t>mempunyai</a:t>
            </a:r>
            <a:r>
              <a:rPr lang="en-US" altLang="en-US" sz="4000" dirty="0"/>
              <a:t> </a:t>
            </a:r>
            <a:r>
              <a:rPr lang="en-US" altLang="en-US" sz="4000" dirty="0" err="1"/>
              <a:t>anggota</a:t>
            </a:r>
            <a:r>
              <a:rPr lang="en-US" altLang="en-US" sz="4000" dirty="0"/>
              <a:t>.</a:t>
            </a:r>
          </a:p>
        </p:txBody>
      </p:sp>
      <p:pic>
        <p:nvPicPr>
          <p:cNvPr id="4" name="Picture 3">
            <a:extLst>
              <a:ext uri="{FF2B5EF4-FFF2-40B4-BE49-F238E27FC236}">
                <a16:creationId xmlns:a16="http://schemas.microsoft.com/office/drawing/2014/main" xmlns="" id="{0C9CC76B-21ED-46C6-8CFD-F4A67B59B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6891439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5DE8D-2036-43D2-A4DE-8D131951E4C7}"/>
              </a:ext>
            </a:extLst>
          </p:cNvPr>
          <p:cNvSpPr>
            <a:spLocks noGrp="1"/>
          </p:cNvSpPr>
          <p:nvPr>
            <p:ph type="title"/>
          </p:nvPr>
        </p:nvSpPr>
        <p:spPr>
          <a:xfrm>
            <a:off x="19665" y="0"/>
            <a:ext cx="7772400" cy="990600"/>
          </a:xfrm>
        </p:spPr>
        <p:txBody>
          <a:bodyPr/>
          <a:lstStyle/>
          <a:p>
            <a:pPr algn="ctr" eaLnBrk="1" fontAlgn="auto" hangingPunct="1">
              <a:spcAft>
                <a:spcPts val="0"/>
              </a:spcAft>
              <a:defRPr/>
            </a:pPr>
            <a:r>
              <a:rPr lang="en-US" sz="5400" dirty="0">
                <a:solidFill>
                  <a:schemeClr val="tx2">
                    <a:satMod val="200000"/>
                  </a:schemeClr>
                </a:solidFill>
              </a:rPr>
              <a:t>MEMBENTUK YAYASAN</a:t>
            </a:r>
          </a:p>
        </p:txBody>
      </p:sp>
      <p:sp>
        <p:nvSpPr>
          <p:cNvPr id="3" name="Content Placeholder 2">
            <a:extLst>
              <a:ext uri="{FF2B5EF4-FFF2-40B4-BE49-F238E27FC236}">
                <a16:creationId xmlns:a16="http://schemas.microsoft.com/office/drawing/2014/main" xmlns="" id="{D15D1F27-900D-4602-9DEC-7A72603A0B64}"/>
              </a:ext>
            </a:extLst>
          </p:cNvPr>
          <p:cNvSpPr>
            <a:spLocks noGrp="1"/>
          </p:cNvSpPr>
          <p:nvPr>
            <p:ph idx="1"/>
          </p:nvPr>
        </p:nvSpPr>
        <p:spPr>
          <a:xfrm>
            <a:off x="138545" y="990600"/>
            <a:ext cx="8853055" cy="5832764"/>
          </a:xfrm>
        </p:spPr>
        <p:txBody>
          <a:bodyPr>
            <a:normAutofit fontScale="85000" lnSpcReduction="20000"/>
          </a:bodyPr>
          <a:lstStyle/>
          <a:p>
            <a:pPr marL="411480" eaLnBrk="1" fontAlgn="auto" hangingPunct="1">
              <a:spcAft>
                <a:spcPts val="0"/>
              </a:spcAft>
              <a:buFont typeface="Wingdings"/>
              <a:buChar char=""/>
              <a:defRPr/>
            </a:pPr>
            <a:endParaRPr lang="en-US" dirty="0"/>
          </a:p>
          <a:p>
            <a:pPr marL="411480" eaLnBrk="1" fontAlgn="auto" hangingPunct="1">
              <a:spcAft>
                <a:spcPts val="0"/>
              </a:spcAft>
              <a:buFont typeface="Wingdings"/>
              <a:buChar char=""/>
              <a:defRPr/>
            </a:pPr>
            <a:r>
              <a:rPr lang="en-US" sz="3600" dirty="0" err="1"/>
              <a:t>Tawaran</a:t>
            </a:r>
            <a:r>
              <a:rPr lang="en-US" sz="3600" dirty="0"/>
              <a:t> </a:t>
            </a:r>
            <a:r>
              <a:rPr lang="en-US" sz="3600" dirty="0" err="1"/>
              <a:t>dari</a:t>
            </a:r>
            <a:r>
              <a:rPr lang="en-US" sz="3600" dirty="0"/>
              <a:t> </a:t>
            </a:r>
            <a:r>
              <a:rPr lang="en-US" sz="3600" dirty="0" err="1"/>
              <a:t>Komisi</a:t>
            </a:r>
            <a:r>
              <a:rPr lang="en-US" sz="3600" dirty="0"/>
              <a:t> Pembangunan Kota </a:t>
            </a:r>
            <a:r>
              <a:rPr lang="en-US" sz="3600" dirty="0" err="1"/>
              <a:t>Satelit</a:t>
            </a:r>
            <a:r>
              <a:rPr lang="en-US" sz="3600" dirty="0"/>
              <a:t> </a:t>
            </a:r>
            <a:r>
              <a:rPr lang="en-US" sz="3600" dirty="0" err="1"/>
              <a:t>Kebayoran</a:t>
            </a:r>
            <a:r>
              <a:rPr lang="en-US" sz="3600" dirty="0"/>
              <a:t>  </a:t>
            </a:r>
          </a:p>
          <a:p>
            <a:pPr marL="411480" eaLnBrk="1" fontAlgn="auto" hangingPunct="1">
              <a:spcAft>
                <a:spcPts val="0"/>
              </a:spcAft>
              <a:buFont typeface="Wingdings"/>
              <a:buChar char=""/>
              <a:defRPr/>
            </a:pPr>
            <a:r>
              <a:rPr lang="en-US" sz="3600" dirty="0" err="1"/>
              <a:t>Pertemuan-pertemuan</a:t>
            </a:r>
            <a:r>
              <a:rPr lang="en-US" sz="3600" dirty="0"/>
              <a:t> </a:t>
            </a:r>
            <a:r>
              <a:rPr lang="en-US" sz="3600" dirty="0" err="1"/>
              <a:t>di</a:t>
            </a:r>
            <a:r>
              <a:rPr lang="en-US" sz="3600" dirty="0"/>
              <a:t> </a:t>
            </a:r>
            <a:r>
              <a:rPr lang="en-US" sz="3600" dirty="0" err="1"/>
              <a:t>Kramat</a:t>
            </a:r>
            <a:r>
              <a:rPr lang="en-US" sz="3600" dirty="0"/>
              <a:t> Raya Jakarta (Kantor  </a:t>
            </a:r>
            <a:r>
              <a:rPr lang="en-US" sz="3600" dirty="0" err="1"/>
              <a:t>Partai</a:t>
            </a:r>
            <a:r>
              <a:rPr lang="en-US" sz="3600" dirty="0"/>
              <a:t> Islam MASYUMI </a:t>
            </a:r>
            <a:r>
              <a:rPr lang="en-US" sz="3600" dirty="0" err="1"/>
              <a:t>saat</a:t>
            </a:r>
            <a:r>
              <a:rPr lang="en-US" sz="3600" dirty="0"/>
              <a:t> </a:t>
            </a:r>
            <a:r>
              <a:rPr lang="en-US" sz="3600" dirty="0" err="1"/>
              <a:t>itu</a:t>
            </a:r>
            <a:r>
              <a:rPr lang="en-US" sz="3600" dirty="0"/>
              <a:t>)</a:t>
            </a:r>
          </a:p>
          <a:p>
            <a:pPr marL="411480" eaLnBrk="1" fontAlgn="auto" hangingPunct="1">
              <a:spcAft>
                <a:spcPts val="0"/>
              </a:spcAft>
              <a:buFont typeface="Wingdings"/>
              <a:buChar char=""/>
              <a:defRPr/>
            </a:pPr>
            <a:r>
              <a:rPr lang="en-US" sz="3600" dirty="0" err="1"/>
              <a:t>Terbentuk</a:t>
            </a:r>
            <a:r>
              <a:rPr lang="en-US" sz="3600" dirty="0"/>
              <a:t> </a:t>
            </a:r>
            <a:r>
              <a:rPr lang="en-US" sz="3600" dirty="0" err="1"/>
              <a:t>Yayasan</a:t>
            </a:r>
            <a:r>
              <a:rPr lang="en-US" sz="3600" dirty="0"/>
              <a:t> </a:t>
            </a:r>
            <a:r>
              <a:rPr lang="en-US" sz="3600" dirty="0" err="1"/>
              <a:t>Pesantren</a:t>
            </a:r>
            <a:r>
              <a:rPr lang="en-US" sz="3600" dirty="0"/>
              <a:t> Islam</a:t>
            </a:r>
          </a:p>
          <a:p>
            <a:pPr marL="411480" eaLnBrk="1" fontAlgn="auto" hangingPunct="1">
              <a:spcAft>
                <a:spcPts val="0"/>
              </a:spcAft>
              <a:buFont typeface="Wingdings"/>
              <a:buChar char=""/>
              <a:defRPr/>
            </a:pPr>
            <a:r>
              <a:rPr lang="en-US" sz="3600" dirty="0"/>
              <a:t>7April 1952 :  </a:t>
            </a:r>
            <a:r>
              <a:rPr lang="en-US" sz="3600" dirty="0" err="1"/>
              <a:t>dinotariskan</a:t>
            </a:r>
            <a:endParaRPr lang="en-US" sz="3600" dirty="0"/>
          </a:p>
          <a:p>
            <a:pPr marL="411480" eaLnBrk="1" fontAlgn="auto" hangingPunct="1">
              <a:spcAft>
                <a:spcPts val="0"/>
              </a:spcAft>
              <a:buFont typeface="Wingdings"/>
              <a:buChar char=""/>
              <a:defRPr/>
            </a:pPr>
            <a:r>
              <a:rPr lang="en-US" sz="3600" dirty="0" err="1"/>
              <a:t>Dihibahkan</a:t>
            </a:r>
            <a:r>
              <a:rPr lang="en-US" sz="3600" dirty="0"/>
              <a:t> </a:t>
            </a:r>
            <a:r>
              <a:rPr lang="en-US" sz="3600" dirty="0" err="1"/>
              <a:t>sebidang</a:t>
            </a:r>
            <a:r>
              <a:rPr lang="en-US" sz="3600" dirty="0"/>
              <a:t> </a:t>
            </a:r>
            <a:r>
              <a:rPr lang="en-US" sz="3600" dirty="0" err="1"/>
              <a:t>tanah</a:t>
            </a:r>
            <a:r>
              <a:rPr lang="en-US" sz="3600" dirty="0"/>
              <a:t> </a:t>
            </a:r>
            <a:r>
              <a:rPr lang="en-US" sz="3600" dirty="0" err="1"/>
              <a:t>di</a:t>
            </a:r>
            <a:r>
              <a:rPr lang="en-US" sz="3600" dirty="0"/>
              <a:t>: </a:t>
            </a:r>
          </a:p>
          <a:p>
            <a:pPr marL="411480" eaLnBrk="1" fontAlgn="auto" hangingPunct="1">
              <a:spcAft>
                <a:spcPts val="0"/>
              </a:spcAft>
              <a:buFont typeface="Wingdings"/>
              <a:buNone/>
              <a:defRPr/>
            </a:pPr>
            <a:r>
              <a:rPr lang="en-US" sz="3600" dirty="0"/>
              <a:t>	Blok K-1, Persil no. 2, </a:t>
            </a:r>
            <a:r>
              <a:rPr lang="en-US" sz="3600" dirty="0" err="1"/>
              <a:t>Kelurahan</a:t>
            </a:r>
            <a:r>
              <a:rPr lang="en-US" sz="3600" dirty="0"/>
              <a:t> </a:t>
            </a:r>
            <a:r>
              <a:rPr lang="en-US" sz="3600" dirty="0" err="1"/>
              <a:t>Selong</a:t>
            </a:r>
            <a:r>
              <a:rPr lang="en-US" sz="3600" dirty="0"/>
              <a:t>. </a:t>
            </a:r>
          </a:p>
          <a:p>
            <a:pPr marL="411480" eaLnBrk="1" fontAlgn="auto" hangingPunct="1">
              <a:spcAft>
                <a:spcPts val="0"/>
              </a:spcAft>
              <a:buFont typeface="Wingdings"/>
              <a:buNone/>
              <a:defRPr/>
            </a:pPr>
            <a:r>
              <a:rPr lang="en-US" sz="3600" dirty="0"/>
              <a:t>   Jl. </a:t>
            </a:r>
            <a:r>
              <a:rPr lang="en-US" sz="3600" dirty="0" err="1"/>
              <a:t>Sisingamangaraja</a:t>
            </a:r>
            <a:r>
              <a:rPr lang="en-US" sz="3600" dirty="0"/>
              <a:t> No. 6 RT.002/01 </a:t>
            </a:r>
            <a:r>
              <a:rPr lang="en-US" sz="3600" dirty="0" err="1"/>
              <a:t>Kelurahan</a:t>
            </a:r>
            <a:r>
              <a:rPr lang="en-US" sz="3600" dirty="0"/>
              <a:t> </a:t>
            </a:r>
            <a:r>
              <a:rPr lang="en-US" sz="3600" dirty="0" err="1"/>
              <a:t>Selong</a:t>
            </a:r>
            <a:r>
              <a:rPr lang="en-US" sz="3600" dirty="0"/>
              <a:t>, </a:t>
            </a:r>
            <a:r>
              <a:rPr lang="en-US" sz="3600" dirty="0" err="1"/>
              <a:t>Kebayoran</a:t>
            </a:r>
            <a:r>
              <a:rPr lang="en-US" sz="3600" dirty="0"/>
              <a:t> </a:t>
            </a:r>
            <a:r>
              <a:rPr lang="en-US" sz="3600" dirty="0" err="1"/>
              <a:t>Baru</a:t>
            </a:r>
            <a:r>
              <a:rPr lang="en-US" sz="3600" dirty="0"/>
              <a:t>, </a:t>
            </a:r>
            <a:r>
              <a:rPr lang="en-US" sz="3600" dirty="0" err="1"/>
              <a:t>Jaksel</a:t>
            </a:r>
            <a:r>
              <a:rPr lang="en-US" sz="3600" dirty="0"/>
              <a:t>. 12110.</a:t>
            </a:r>
            <a:r>
              <a:rPr lang="id-ID" sz="3600" dirty="0"/>
              <a:t> seluas</a:t>
            </a:r>
            <a:r>
              <a:rPr lang="en-US" sz="3600" dirty="0"/>
              <a:t> +/- 4,7 ha. </a:t>
            </a:r>
          </a:p>
          <a:p>
            <a:pPr marL="411480" eaLnBrk="1" fontAlgn="auto" hangingPunct="1">
              <a:spcAft>
                <a:spcPts val="0"/>
              </a:spcAft>
              <a:buFont typeface="Wingdings"/>
              <a:buChar char=""/>
              <a:defRPr/>
            </a:pPr>
            <a:endParaRPr lang="en-US" dirty="0"/>
          </a:p>
        </p:txBody>
      </p:sp>
      <p:pic>
        <p:nvPicPr>
          <p:cNvPr id="4" name="Picture 3">
            <a:extLst>
              <a:ext uri="{FF2B5EF4-FFF2-40B4-BE49-F238E27FC236}">
                <a16:creationId xmlns:a16="http://schemas.microsoft.com/office/drawing/2014/main" xmlns="" id="{957FBC57-7F39-4386-B7A7-BC67228A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0450189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51FB39D8-756F-3A49-90D9-6FFBE7DA07CE}"/>
              </a:ext>
            </a:extLst>
          </p:cNvPr>
          <p:cNvSpPr>
            <a:spLocks noGrp="1"/>
          </p:cNvSpPr>
          <p:nvPr>
            <p:ph type="title"/>
          </p:nvPr>
        </p:nvSpPr>
        <p:spPr/>
        <p:txBody>
          <a:bodyPr/>
          <a:lstStyle/>
          <a:p>
            <a:r>
              <a:rPr lang="id-ID" sz="6000" dirty="0"/>
              <a:t>Tujuan</a:t>
            </a:r>
          </a:p>
        </p:txBody>
      </p:sp>
      <p:sp>
        <p:nvSpPr>
          <p:cNvPr id="3" name="Tampungan Konten 2">
            <a:extLst>
              <a:ext uri="{FF2B5EF4-FFF2-40B4-BE49-F238E27FC236}">
                <a16:creationId xmlns:a16="http://schemas.microsoft.com/office/drawing/2014/main" xmlns="" id="{8B280033-350E-E949-98E8-6B401E20923F}"/>
              </a:ext>
            </a:extLst>
          </p:cNvPr>
          <p:cNvSpPr>
            <a:spLocks noGrp="1"/>
          </p:cNvSpPr>
          <p:nvPr>
            <p:ph idx="1"/>
          </p:nvPr>
        </p:nvSpPr>
        <p:spPr>
          <a:xfrm>
            <a:off x="609600" y="1651000"/>
            <a:ext cx="6348413" cy="4391025"/>
          </a:xfrm>
        </p:spPr>
        <p:txBody>
          <a:bodyPr/>
          <a:lstStyle/>
          <a:p>
            <a:pPr marL="0" indent="0">
              <a:buNone/>
            </a:pPr>
            <a:r>
              <a:rPr lang="id-ID" sz="4000" dirty="0"/>
              <a:t>Bergerak dibidang :</a:t>
            </a:r>
          </a:p>
          <a:p>
            <a:pPr marL="742950" indent="-742950">
              <a:buAutoNum type="arabicPeriod"/>
            </a:pPr>
            <a:r>
              <a:rPr lang="id-ID" sz="4000" dirty="0"/>
              <a:t>Pendidikan</a:t>
            </a:r>
          </a:p>
          <a:p>
            <a:pPr marL="742950" indent="-742950">
              <a:buAutoNum type="arabicPeriod"/>
            </a:pPr>
            <a:r>
              <a:rPr lang="id-ID" sz="4000" dirty="0"/>
              <a:t>Dakwah dan Sosial</a:t>
            </a:r>
          </a:p>
          <a:p>
            <a:pPr marL="742950" indent="-742950">
              <a:buAutoNum type="arabicPeriod"/>
            </a:pPr>
            <a:r>
              <a:rPr lang="id-ID" sz="4000" dirty="0"/>
              <a:t>Amal Usaha.</a:t>
            </a:r>
            <a:endParaRPr lang="en-US" sz="4000" dirty="0"/>
          </a:p>
          <a:p>
            <a:pPr marL="742950" indent="-742950">
              <a:buNone/>
            </a:pPr>
            <a:r>
              <a:rPr lang="en-US" sz="4000" dirty="0" err="1"/>
              <a:t>Sarana</a:t>
            </a:r>
            <a:r>
              <a:rPr lang="en-US" sz="4000" dirty="0"/>
              <a:t> yang </a:t>
            </a:r>
            <a:r>
              <a:rPr lang="en-US" sz="4000" dirty="0" err="1"/>
              <a:t>diperlukan</a:t>
            </a:r>
            <a:r>
              <a:rPr lang="en-US" sz="4000" dirty="0"/>
              <a:t> :</a:t>
            </a:r>
          </a:p>
          <a:p>
            <a:pPr marL="742950" indent="-742950">
              <a:buNone/>
            </a:pPr>
            <a:r>
              <a:rPr lang="en-US" sz="4000" dirty="0"/>
              <a:t>MASJID </a:t>
            </a:r>
          </a:p>
        </p:txBody>
      </p:sp>
      <p:pic>
        <p:nvPicPr>
          <p:cNvPr id="4" name="Picture 3">
            <a:extLst>
              <a:ext uri="{FF2B5EF4-FFF2-40B4-BE49-F238E27FC236}">
                <a16:creationId xmlns:a16="http://schemas.microsoft.com/office/drawing/2014/main" xmlns="" id="{18E2B6E3-B6DD-4FEF-A7C3-32425B4A6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4249956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1752C-F07E-4D6E-A05B-C0E3A7337307}"/>
              </a:ext>
            </a:extLst>
          </p:cNvPr>
          <p:cNvSpPr>
            <a:spLocks noGrp="1"/>
          </p:cNvSpPr>
          <p:nvPr>
            <p:ph type="title"/>
          </p:nvPr>
        </p:nvSpPr>
        <p:spPr>
          <a:xfrm>
            <a:off x="863600" y="381000"/>
            <a:ext cx="5689600" cy="731838"/>
          </a:xfrm>
        </p:spPr>
        <p:txBody>
          <a:bodyPr rtlCol="0">
            <a:normAutofit fontScale="90000"/>
          </a:bodyPr>
          <a:lstStyle/>
          <a:p>
            <a:pPr algn="ctr" eaLnBrk="1" fontAlgn="auto" hangingPunct="1">
              <a:spcAft>
                <a:spcPts val="0"/>
              </a:spcAft>
              <a:defRPr/>
            </a:pPr>
            <a:r>
              <a:rPr lang="en-US" sz="4800" b="1" dirty="0">
                <a:solidFill>
                  <a:schemeClr val="accent1">
                    <a:lumMod val="75000"/>
                  </a:schemeClr>
                </a:solidFill>
                <a:latin typeface="Arial Rounded MT Bold" panose="020F0704030504030204" pitchFamily="34" charset="0"/>
              </a:rPr>
              <a:t>AL  AZHAR</a:t>
            </a:r>
          </a:p>
        </p:txBody>
      </p:sp>
      <p:sp>
        <p:nvSpPr>
          <p:cNvPr id="3" name="Content Placeholder 2">
            <a:extLst>
              <a:ext uri="{FF2B5EF4-FFF2-40B4-BE49-F238E27FC236}">
                <a16:creationId xmlns:a16="http://schemas.microsoft.com/office/drawing/2014/main" xmlns="" id="{150447A7-77A6-401D-AB9D-9278DFE9EC73}"/>
              </a:ext>
            </a:extLst>
          </p:cNvPr>
          <p:cNvSpPr>
            <a:spLocks noGrp="1"/>
          </p:cNvSpPr>
          <p:nvPr>
            <p:ph idx="1"/>
          </p:nvPr>
        </p:nvSpPr>
        <p:spPr>
          <a:xfrm>
            <a:off x="102102" y="2066636"/>
            <a:ext cx="8406897" cy="4410364"/>
          </a:xfrm>
        </p:spPr>
        <p:txBody>
          <a:bodyPr rtlCol="0">
            <a:normAutofit lnSpcReduction="10000"/>
          </a:bodyPr>
          <a:lstStyle/>
          <a:p>
            <a:pPr eaLnBrk="1" fontAlgn="auto" hangingPunct="1">
              <a:spcAft>
                <a:spcPts val="0"/>
              </a:spcAft>
              <a:buFont typeface="Wingdings 3" charset="2"/>
              <a:buChar char=""/>
              <a:defRPr/>
            </a:pPr>
            <a:r>
              <a:rPr lang="id-ID" dirty="0">
                <a:solidFill>
                  <a:schemeClr val="tx1">
                    <a:lumMod val="75000"/>
                    <a:lumOff val="25000"/>
                  </a:schemeClr>
                </a:solidFill>
              </a:rPr>
              <a:t>Tahun 1952 tepatnya hari Senin, tanggal 7 April didirikan sebuah Yayasan milik Ummat,</a:t>
            </a:r>
            <a:endParaRPr lang="en-US"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dirty="0">
                <a:solidFill>
                  <a:schemeClr val="tx1">
                    <a:lumMod val="75000"/>
                    <a:lumOff val="25000"/>
                  </a:schemeClr>
                </a:solidFill>
                <a:sym typeface="Wingdings" panose="05000000000000000000" pitchFamily="2" charset="2"/>
              </a:rPr>
              <a:t>       </a:t>
            </a:r>
            <a:r>
              <a:rPr lang="en-US" dirty="0" err="1">
                <a:solidFill>
                  <a:schemeClr val="tx1">
                    <a:lumMod val="75000"/>
                    <a:lumOff val="25000"/>
                  </a:schemeClr>
                </a:solidFill>
                <a:sym typeface="Wingdings" panose="05000000000000000000" pitchFamily="2" charset="2"/>
              </a:rPr>
              <a:t>Bukan</a:t>
            </a:r>
            <a:r>
              <a:rPr lang="en-US" dirty="0">
                <a:solidFill>
                  <a:schemeClr val="tx1">
                    <a:lumMod val="75000"/>
                    <a:lumOff val="25000"/>
                  </a:schemeClr>
                </a:solidFill>
                <a:sym typeface="Wingdings" panose="05000000000000000000" pitchFamily="2" charset="2"/>
              </a:rPr>
              <a:t> </a:t>
            </a:r>
            <a:r>
              <a:rPr lang="id-ID" dirty="0">
                <a:solidFill>
                  <a:schemeClr val="tx1">
                    <a:lumMod val="75000"/>
                    <a:lumOff val="25000"/>
                  </a:schemeClr>
                </a:solidFill>
                <a:sym typeface="Wingdings" panose="05000000000000000000" pitchFamily="2" charset="2"/>
              </a:rPr>
              <a:t>milik Ormas</a:t>
            </a:r>
            <a:endParaRPr lang="en-US" dirty="0">
              <a:solidFill>
                <a:schemeClr val="tx1">
                  <a:lumMod val="75000"/>
                  <a:lumOff val="25000"/>
                </a:schemeClr>
              </a:solidFill>
              <a:sym typeface="Wingdings" panose="05000000000000000000" pitchFamily="2" charset="2"/>
            </a:endParaRPr>
          </a:p>
          <a:p>
            <a:pPr marL="68263" indent="0" eaLnBrk="1" fontAlgn="auto" hangingPunct="1">
              <a:spcAft>
                <a:spcPts val="0"/>
              </a:spcAft>
              <a:buFont typeface="Wingdings" panose="05000000000000000000" pitchFamily="2" charset="2"/>
              <a:buNone/>
              <a:defRPr/>
            </a:pPr>
            <a:r>
              <a:rPr lang="en-US" dirty="0">
                <a:solidFill>
                  <a:schemeClr val="tx1">
                    <a:lumMod val="75000"/>
                    <a:lumOff val="25000"/>
                  </a:schemeClr>
                </a:solidFill>
                <a:sym typeface="Wingdings" panose="05000000000000000000" pitchFamily="2" charset="2"/>
              </a:rPr>
              <a:t>       </a:t>
            </a:r>
            <a:r>
              <a:rPr lang="en-US" dirty="0" err="1">
                <a:solidFill>
                  <a:schemeClr val="tx1">
                    <a:lumMod val="75000"/>
                    <a:lumOff val="25000"/>
                  </a:schemeClr>
                </a:solidFill>
                <a:sym typeface="Wingdings" panose="05000000000000000000" pitchFamily="2" charset="2"/>
              </a:rPr>
              <a:t>Bukan</a:t>
            </a:r>
            <a:r>
              <a:rPr lang="id-ID" dirty="0">
                <a:solidFill>
                  <a:schemeClr val="tx1">
                    <a:lumMod val="75000"/>
                    <a:lumOff val="25000"/>
                  </a:schemeClr>
                </a:solidFill>
                <a:sym typeface="Wingdings" panose="05000000000000000000" pitchFamily="2" charset="2"/>
              </a:rPr>
              <a:t> milik</a:t>
            </a:r>
            <a:r>
              <a:rPr lang="en-US" dirty="0">
                <a:solidFill>
                  <a:schemeClr val="tx1">
                    <a:lumMod val="75000"/>
                    <a:lumOff val="25000"/>
                  </a:schemeClr>
                </a:solidFill>
                <a:sym typeface="Wingdings" panose="05000000000000000000" pitchFamily="2" charset="2"/>
              </a:rPr>
              <a:t> </a:t>
            </a:r>
            <a:r>
              <a:rPr lang="id-ID" dirty="0">
                <a:solidFill>
                  <a:schemeClr val="tx1">
                    <a:lumMod val="75000"/>
                    <a:lumOff val="25000"/>
                  </a:schemeClr>
                </a:solidFill>
                <a:sym typeface="Wingdings" panose="05000000000000000000" pitchFamily="2" charset="2"/>
              </a:rPr>
              <a:t>Golongan, apalagi</a:t>
            </a:r>
            <a:endParaRPr lang="en-US" dirty="0">
              <a:solidFill>
                <a:schemeClr val="tx1">
                  <a:lumMod val="75000"/>
                  <a:lumOff val="25000"/>
                </a:schemeClr>
              </a:solidFill>
              <a:sym typeface="Wingdings" panose="05000000000000000000" pitchFamily="2" charset="2"/>
            </a:endParaRPr>
          </a:p>
          <a:p>
            <a:pPr marL="68263" indent="0" eaLnBrk="1" fontAlgn="auto" hangingPunct="1">
              <a:spcAft>
                <a:spcPts val="0"/>
              </a:spcAft>
              <a:buFont typeface="Wingdings" panose="05000000000000000000" pitchFamily="2" charset="2"/>
              <a:buNone/>
              <a:defRPr/>
            </a:pPr>
            <a:r>
              <a:rPr lang="en-US" dirty="0">
                <a:solidFill>
                  <a:schemeClr val="tx1">
                    <a:lumMod val="75000"/>
                    <a:lumOff val="25000"/>
                  </a:schemeClr>
                </a:solidFill>
                <a:sym typeface="Wingdings" panose="05000000000000000000" pitchFamily="2" charset="2"/>
              </a:rPr>
              <a:t>       </a:t>
            </a:r>
            <a:r>
              <a:rPr lang="en-US" dirty="0" err="1">
                <a:solidFill>
                  <a:schemeClr val="tx1">
                    <a:lumMod val="75000"/>
                    <a:lumOff val="25000"/>
                  </a:schemeClr>
                </a:solidFill>
                <a:sym typeface="Wingdings" panose="05000000000000000000" pitchFamily="2" charset="2"/>
              </a:rPr>
              <a:t>Bukan</a:t>
            </a:r>
            <a:r>
              <a:rPr lang="en-US" dirty="0">
                <a:solidFill>
                  <a:schemeClr val="tx1">
                    <a:lumMod val="75000"/>
                    <a:lumOff val="25000"/>
                  </a:schemeClr>
                </a:solidFill>
                <a:sym typeface="Wingdings" panose="05000000000000000000" pitchFamily="2" charset="2"/>
              </a:rPr>
              <a:t> </a:t>
            </a:r>
            <a:r>
              <a:rPr lang="id-ID" dirty="0">
                <a:solidFill>
                  <a:schemeClr val="tx1">
                    <a:lumMod val="75000"/>
                    <a:lumOff val="25000"/>
                  </a:schemeClr>
                </a:solidFill>
                <a:sym typeface="Wingdings" panose="05000000000000000000" pitchFamily="2" charset="2"/>
              </a:rPr>
              <a:t>milik Partai</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Politik</a:t>
            </a:r>
            <a:endParaRPr lang="id-ID" dirty="0">
              <a:solidFill>
                <a:schemeClr val="tx1">
                  <a:lumMod val="75000"/>
                  <a:lumOff val="25000"/>
                </a:schemeClr>
              </a:solidFill>
              <a:sym typeface="Wingdings" panose="05000000000000000000" pitchFamily="2" charset="2"/>
            </a:endParaRPr>
          </a:p>
          <a:p>
            <a:pPr marL="68263" indent="0" eaLnBrk="1" fontAlgn="auto" hangingPunct="1">
              <a:spcAft>
                <a:spcPts val="0"/>
              </a:spcAft>
              <a:buFont typeface="Wingdings" panose="05000000000000000000" pitchFamily="2" charset="2"/>
              <a:buNone/>
              <a:defRPr/>
            </a:pPr>
            <a:endParaRPr lang="en-US" dirty="0">
              <a:solidFill>
                <a:schemeClr val="tx1">
                  <a:lumMod val="75000"/>
                  <a:lumOff val="25000"/>
                </a:schemeClr>
              </a:solidFill>
              <a:sym typeface="Wingdings" panose="05000000000000000000" pitchFamily="2" charset="2"/>
            </a:endParaRPr>
          </a:p>
          <a:p>
            <a:pPr marL="68263" indent="0" eaLnBrk="1" fontAlgn="auto" hangingPunct="1">
              <a:spcAft>
                <a:spcPts val="0"/>
              </a:spcAft>
              <a:buFont typeface="Wingdings" panose="05000000000000000000" pitchFamily="2" charset="2"/>
              <a:buNone/>
              <a:defRPr/>
            </a:pPr>
            <a:r>
              <a:rPr lang="en-US" dirty="0" err="1">
                <a:solidFill>
                  <a:schemeClr val="tx1">
                    <a:lumMod val="75000"/>
                    <a:lumOff val="25000"/>
                  </a:schemeClr>
                </a:solidFill>
                <a:sym typeface="Wingdings" panose="05000000000000000000" pitchFamily="2" charset="2"/>
              </a:rPr>
              <a:t>Dengan</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nama</a:t>
            </a:r>
            <a:r>
              <a:rPr lang="en-US" dirty="0">
                <a:solidFill>
                  <a:schemeClr val="tx1">
                    <a:lumMod val="75000"/>
                    <a:lumOff val="25000"/>
                  </a:schemeClr>
                </a:solidFill>
                <a:sym typeface="Wingdings" panose="05000000000000000000" pitchFamily="2" charset="2"/>
              </a:rPr>
              <a:t> :</a:t>
            </a:r>
          </a:p>
          <a:p>
            <a:pPr marL="68263" indent="0" algn="ctr" eaLnBrk="1" fontAlgn="auto" hangingPunct="1">
              <a:spcAft>
                <a:spcPts val="0"/>
              </a:spcAft>
              <a:buFont typeface="Wingdings" panose="05000000000000000000" pitchFamily="2" charset="2"/>
              <a:buNone/>
              <a:defRPr/>
            </a:pPr>
            <a:r>
              <a:rPr lang="en-US" sz="4000" b="1" dirty="0">
                <a:solidFill>
                  <a:schemeClr val="accent5">
                    <a:lumMod val="75000"/>
                  </a:schemeClr>
                </a:solidFill>
                <a:sym typeface="Wingdings" panose="05000000000000000000" pitchFamily="2" charset="2"/>
              </a:rPr>
              <a:t>“YAYASAN PESANTREN ISLAM” </a:t>
            </a:r>
            <a:endParaRPr lang="id-ID" sz="4000" b="1" dirty="0">
              <a:solidFill>
                <a:schemeClr val="accent5">
                  <a:lumMod val="75000"/>
                </a:schemeClr>
              </a:solidFill>
              <a:sym typeface="Wingdings" panose="05000000000000000000" pitchFamily="2" charset="2"/>
            </a:endParaRPr>
          </a:p>
          <a:p>
            <a:pPr marL="68263" indent="0" algn="ctr" eaLnBrk="1" fontAlgn="auto" hangingPunct="1">
              <a:spcAft>
                <a:spcPts val="0"/>
              </a:spcAft>
              <a:buFont typeface="Wingdings" panose="05000000000000000000" pitchFamily="2" charset="2"/>
              <a:buNone/>
              <a:defRPr/>
            </a:pPr>
            <a:r>
              <a:rPr lang="id-ID" sz="2800" dirty="0">
                <a:solidFill>
                  <a:schemeClr val="accent5">
                    <a:lumMod val="75000"/>
                  </a:schemeClr>
                </a:solidFill>
                <a:sym typeface="Wingdings" panose="05000000000000000000" pitchFamily="2" charset="2"/>
              </a:rPr>
              <a:t>(BELUM ADA NAMA AL AZHAR)</a:t>
            </a:r>
            <a:r>
              <a:rPr lang="en-US" sz="4000" b="1" dirty="0">
                <a:solidFill>
                  <a:schemeClr val="accent5">
                    <a:lumMod val="75000"/>
                  </a:schemeClr>
                </a:solidFill>
                <a:sym typeface="Wingdings" panose="05000000000000000000" pitchFamily="2" charset="2"/>
              </a:rPr>
              <a:t> </a:t>
            </a:r>
          </a:p>
          <a:p>
            <a:pPr marL="68263" indent="0" eaLnBrk="1" fontAlgn="auto" hangingPunct="1">
              <a:spcAft>
                <a:spcPts val="0"/>
              </a:spcAft>
              <a:buFont typeface="Wingdings" panose="05000000000000000000" pitchFamily="2" charset="2"/>
              <a:buNone/>
              <a:defRPr/>
            </a:pPr>
            <a:r>
              <a:rPr lang="en-US" dirty="0" err="1">
                <a:solidFill>
                  <a:schemeClr val="tx1">
                    <a:lumMod val="75000"/>
                    <a:lumOff val="25000"/>
                  </a:schemeClr>
                </a:solidFill>
                <a:sym typeface="Wingdings" panose="05000000000000000000" pitchFamily="2" charset="2"/>
              </a:rPr>
              <a:t>Dicatat</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dalam</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Akta</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Notaris</a:t>
            </a:r>
            <a:r>
              <a:rPr lang="en-US" dirty="0">
                <a:solidFill>
                  <a:schemeClr val="tx1">
                    <a:lumMod val="75000"/>
                    <a:lumOff val="25000"/>
                  </a:schemeClr>
                </a:solidFill>
                <a:sym typeface="Wingdings" panose="05000000000000000000" pitchFamily="2" charset="2"/>
              </a:rPr>
              <a:t> </a:t>
            </a:r>
            <a:r>
              <a:rPr lang="id-ID" dirty="0">
                <a:solidFill>
                  <a:schemeClr val="tx1">
                    <a:lumMod val="75000"/>
                    <a:lumOff val="25000"/>
                  </a:schemeClr>
                </a:solidFill>
                <a:sym typeface="Wingdings" panose="05000000000000000000" pitchFamily="2" charset="2"/>
              </a:rPr>
              <a:t>Raden</a:t>
            </a: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Kadiman</a:t>
            </a:r>
            <a:r>
              <a:rPr lang="en-US" dirty="0">
                <a:solidFill>
                  <a:schemeClr val="tx1">
                    <a:lumMod val="75000"/>
                    <a:lumOff val="25000"/>
                  </a:schemeClr>
                </a:solidFill>
                <a:sym typeface="Wingdings" panose="05000000000000000000" pitchFamily="2" charset="2"/>
              </a:rPr>
              <a:t> No. 25 </a:t>
            </a:r>
            <a:r>
              <a:rPr lang="en-US" dirty="0" err="1">
                <a:solidFill>
                  <a:schemeClr val="tx1">
                    <a:lumMod val="75000"/>
                    <a:lumOff val="25000"/>
                  </a:schemeClr>
                </a:solidFill>
                <a:sym typeface="Wingdings" panose="05000000000000000000" pitchFamily="2" charset="2"/>
              </a:rPr>
              <a:t>tanggal</a:t>
            </a:r>
            <a:r>
              <a:rPr lang="en-US" dirty="0">
                <a:solidFill>
                  <a:schemeClr val="tx1">
                    <a:lumMod val="75000"/>
                    <a:lumOff val="25000"/>
                  </a:schemeClr>
                </a:solidFill>
                <a:sym typeface="Wingdings" panose="05000000000000000000" pitchFamily="2" charset="2"/>
              </a:rPr>
              <a:t> 7 April 1952</a:t>
            </a: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0A1C2783-CF4D-4967-8493-918029A1E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916077388"/>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3BE619F6-253D-447A-BD07-9B9932C9F55E}"/>
              </a:ext>
            </a:extLst>
          </p:cNvPr>
          <p:cNvSpPr>
            <a:spLocks noGrp="1"/>
          </p:cNvSpPr>
          <p:nvPr>
            <p:ph type="title"/>
          </p:nvPr>
        </p:nvSpPr>
        <p:spPr/>
        <p:txBody>
          <a:bodyPr/>
          <a:lstStyle/>
          <a:p>
            <a:pPr algn="ctr" eaLnBrk="1" hangingPunct="1"/>
            <a:r>
              <a:rPr lang="en-US" altLang="en-US" b="1" dirty="0">
                <a:solidFill>
                  <a:srgbClr val="C00000"/>
                </a:solidFill>
              </a:rPr>
              <a:t>VISI</a:t>
            </a:r>
            <a:br>
              <a:rPr lang="en-US" altLang="en-US" b="1" dirty="0">
                <a:solidFill>
                  <a:srgbClr val="C00000"/>
                </a:solidFill>
              </a:rPr>
            </a:br>
            <a:r>
              <a:rPr lang="en-US" altLang="en-US" b="1" dirty="0">
                <a:solidFill>
                  <a:srgbClr val="C00000"/>
                </a:solidFill>
              </a:rPr>
              <a:t>Y</a:t>
            </a:r>
            <a:r>
              <a:rPr lang="id-ID" altLang="en-US" b="1" dirty="0">
                <a:solidFill>
                  <a:srgbClr val="C00000"/>
                </a:solidFill>
              </a:rPr>
              <a:t>AYASAN</a:t>
            </a:r>
            <a:endParaRPr lang="en-US" altLang="en-US" b="1" dirty="0">
              <a:solidFill>
                <a:srgbClr val="C00000"/>
              </a:solidFill>
            </a:endParaRPr>
          </a:p>
        </p:txBody>
      </p:sp>
      <p:sp>
        <p:nvSpPr>
          <p:cNvPr id="33795" name="Content Placeholder 2">
            <a:extLst>
              <a:ext uri="{FF2B5EF4-FFF2-40B4-BE49-F238E27FC236}">
                <a16:creationId xmlns:a16="http://schemas.microsoft.com/office/drawing/2014/main" xmlns="" id="{DC4E95AC-AEAA-45C6-8592-3F02EE91653B}"/>
              </a:ext>
            </a:extLst>
          </p:cNvPr>
          <p:cNvSpPr>
            <a:spLocks noGrp="1"/>
          </p:cNvSpPr>
          <p:nvPr>
            <p:ph idx="1"/>
          </p:nvPr>
        </p:nvSpPr>
        <p:spPr>
          <a:xfrm>
            <a:off x="519546" y="2514601"/>
            <a:ext cx="6834910" cy="2380060"/>
          </a:xfrm>
        </p:spPr>
        <p:txBody>
          <a:bodyPr>
            <a:noAutofit/>
          </a:bodyPr>
          <a:lstStyle/>
          <a:p>
            <a:pPr algn="just" eaLnBrk="1" hangingPunct="1"/>
            <a:r>
              <a:rPr lang="en-US" altLang="en-US" sz="2800" b="1" dirty="0" err="1"/>
              <a:t>MENJADI</a:t>
            </a:r>
            <a:r>
              <a:rPr lang="en-US" altLang="en-US" sz="2800" b="1" dirty="0"/>
              <a:t> </a:t>
            </a:r>
            <a:r>
              <a:rPr lang="en-US" altLang="en-US" sz="2800" b="1" dirty="0" err="1"/>
              <a:t>LEMBAGA</a:t>
            </a:r>
            <a:r>
              <a:rPr lang="en-US" altLang="en-US" sz="2800" b="1" dirty="0"/>
              <a:t> DAKWAH</a:t>
            </a:r>
            <a:r>
              <a:rPr lang="id-ID" altLang="en-US" sz="2800" b="1" dirty="0"/>
              <a:t>, SOSIAL DAN</a:t>
            </a:r>
            <a:r>
              <a:rPr lang="en-US" altLang="en-US" sz="2800" b="1" dirty="0"/>
              <a:t> </a:t>
            </a:r>
            <a:r>
              <a:rPr lang="en-US" altLang="en-US" sz="2800" b="1" dirty="0" err="1"/>
              <a:t>PENDIDIKAN</a:t>
            </a:r>
            <a:r>
              <a:rPr lang="en-US" altLang="en-US" sz="2800" b="1" dirty="0"/>
              <a:t> </a:t>
            </a:r>
            <a:r>
              <a:rPr lang="id-ID" altLang="en-US" sz="2800" b="1" dirty="0"/>
              <a:t>YANG BERKUALITAS, TERKEMUKA,</a:t>
            </a:r>
            <a:r>
              <a:rPr lang="en-US" altLang="en-US" sz="2800" b="1" dirty="0"/>
              <a:t> MODERN </a:t>
            </a:r>
            <a:r>
              <a:rPr lang="en-US" altLang="en-US" sz="2800" b="1" dirty="0" err="1"/>
              <a:t>menuju</a:t>
            </a:r>
            <a:r>
              <a:rPr lang="id-ID" altLang="en-US" sz="2800" b="1" dirty="0"/>
              <a:t> ‘</a:t>
            </a:r>
            <a:r>
              <a:rPr lang="en-US" altLang="en-US" sz="2800" b="1" dirty="0"/>
              <a:t>IZZUL ISLAM WAL </a:t>
            </a:r>
            <a:r>
              <a:rPr lang="en-US" altLang="en-US" sz="2800" b="1" dirty="0" err="1"/>
              <a:t>MUSLIMIN</a:t>
            </a:r>
            <a:endParaRPr lang="en-US" altLang="en-US" sz="2800" b="1" dirty="0"/>
          </a:p>
        </p:txBody>
      </p:sp>
      <p:pic>
        <p:nvPicPr>
          <p:cNvPr id="4" name="Picture 3">
            <a:extLst>
              <a:ext uri="{FF2B5EF4-FFF2-40B4-BE49-F238E27FC236}">
                <a16:creationId xmlns:a16="http://schemas.microsoft.com/office/drawing/2014/main" xmlns="" id="{DC7B20FF-F2F8-40DF-8F84-C526315E4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532781771"/>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1F168-3C82-40A4-A12F-ACC434FEE341}"/>
              </a:ext>
            </a:extLst>
          </p:cNvPr>
          <p:cNvSpPr>
            <a:spLocks noGrp="1"/>
          </p:cNvSpPr>
          <p:nvPr>
            <p:ph type="title"/>
          </p:nvPr>
        </p:nvSpPr>
        <p:spPr>
          <a:xfrm>
            <a:off x="1828800" y="857251"/>
            <a:ext cx="5201558" cy="646339"/>
          </a:xfrm>
        </p:spPr>
        <p:txBody>
          <a:bodyPr rtlCol="0">
            <a:noAutofit/>
          </a:bodyPr>
          <a:lstStyle/>
          <a:p>
            <a:pPr algn="ctr" eaLnBrk="1" fontAlgn="auto" hangingPunct="1">
              <a:spcAft>
                <a:spcPts val="0"/>
              </a:spcAft>
              <a:defRPr/>
            </a:pPr>
            <a:r>
              <a:rPr lang="en-US" sz="3750" dirty="0">
                <a:solidFill>
                  <a:srgbClr val="C00000"/>
                </a:solidFill>
              </a:rPr>
              <a:t>MISI Y</a:t>
            </a:r>
            <a:r>
              <a:rPr lang="id-ID" sz="3750" dirty="0">
                <a:solidFill>
                  <a:srgbClr val="C00000"/>
                </a:solidFill>
              </a:rPr>
              <a:t>AYASAN</a:t>
            </a:r>
            <a:endParaRPr lang="en-US" sz="3750" dirty="0">
              <a:solidFill>
                <a:srgbClr val="C00000"/>
              </a:solidFill>
            </a:endParaRPr>
          </a:p>
        </p:txBody>
      </p:sp>
      <p:sp>
        <p:nvSpPr>
          <p:cNvPr id="4" name="Tampungan Konten 3">
            <a:extLst>
              <a:ext uri="{FF2B5EF4-FFF2-40B4-BE49-F238E27FC236}">
                <a16:creationId xmlns:a16="http://schemas.microsoft.com/office/drawing/2014/main" xmlns="" id="{19D96CE6-40EC-4B43-B45E-F5A05F32CA32}"/>
              </a:ext>
            </a:extLst>
          </p:cNvPr>
          <p:cNvSpPr>
            <a:spLocks noGrp="1"/>
          </p:cNvSpPr>
          <p:nvPr>
            <p:ph idx="1"/>
          </p:nvPr>
        </p:nvSpPr>
        <p:spPr>
          <a:xfrm>
            <a:off x="272143" y="1594304"/>
            <a:ext cx="8255000" cy="4286250"/>
          </a:xfrm>
        </p:spPr>
        <p:txBody>
          <a:bodyPr>
            <a:normAutofit fontScale="92500"/>
          </a:bodyPr>
          <a:lstStyle/>
          <a:p>
            <a:pPr marL="557213" indent="-557213">
              <a:buFont typeface="+mj-lt"/>
              <a:buAutoNum type="arabicPeriod"/>
            </a:pPr>
            <a:r>
              <a:rPr lang="id-ID" sz="2700" dirty="0"/>
              <a:t>Menjaga dan membela tegak dan kokohnya aqidah Islamiyah berdasarkan Al Qur’an dan Sunnah Rasul.</a:t>
            </a:r>
          </a:p>
          <a:p>
            <a:pPr marL="557213" indent="-557213">
              <a:buFont typeface="+mj-lt"/>
              <a:buAutoNum type="arabicPeriod"/>
            </a:pPr>
            <a:r>
              <a:rPr lang="id-ID" sz="2700" dirty="0"/>
              <a:t>Membina dan mengembangkan kegiatan Dakwah, Sosial dan Pendidikan Islam dalam arti yang seluas-luasnya dengan semangat </a:t>
            </a:r>
            <a:r>
              <a:rPr lang="id-ID" sz="2700" i="1" dirty="0"/>
              <a:t>amar ma’ruf </a:t>
            </a:r>
            <a:r>
              <a:rPr lang="id-ID" sz="2700" i="1"/>
              <a:t>nahi mungkar.</a:t>
            </a:r>
            <a:endParaRPr lang="id-ID" sz="2700" i="1" dirty="0"/>
          </a:p>
          <a:p>
            <a:pPr marL="557213" indent="-557213">
              <a:buFont typeface="+mj-lt"/>
              <a:buAutoNum type="arabicPeriod"/>
            </a:pPr>
            <a:r>
              <a:rPr lang="id-ID" sz="2700" dirty="0"/>
              <a:t>Menegakkan nilai-nilai kemanusiaan yang sesuai dengan ajaran Islam demi kesejahteraan umat dan bangsa, lahir dan batin sebagai penerapan Islam </a:t>
            </a:r>
            <a:r>
              <a:rPr lang="id-ID" sz="2700" i="1" dirty="0"/>
              <a:t>rahmatan lil ‘alamin.</a:t>
            </a:r>
            <a:endParaRPr lang="id-ID" sz="2700" dirty="0"/>
          </a:p>
        </p:txBody>
      </p:sp>
      <p:pic>
        <p:nvPicPr>
          <p:cNvPr id="5" name="Picture 4">
            <a:extLst>
              <a:ext uri="{FF2B5EF4-FFF2-40B4-BE49-F238E27FC236}">
                <a16:creationId xmlns:a16="http://schemas.microsoft.com/office/drawing/2014/main" xmlns="" id="{C574898F-1205-4C1A-8913-4699151F5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4292472527"/>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164D626-E035-2E4E-948B-AEC902B7A4B6}"/>
              </a:ext>
            </a:extLst>
          </p:cNvPr>
          <p:cNvSpPr>
            <a:spLocks noGrp="1"/>
          </p:cNvSpPr>
          <p:nvPr>
            <p:ph type="title"/>
          </p:nvPr>
        </p:nvSpPr>
        <p:spPr>
          <a:xfrm>
            <a:off x="508001" y="1314450"/>
            <a:ext cx="6447501" cy="291193"/>
          </a:xfrm>
        </p:spPr>
        <p:txBody>
          <a:bodyPr>
            <a:normAutofit fontScale="90000"/>
          </a:bodyPr>
          <a:lstStyle/>
          <a:p>
            <a:r>
              <a:rPr lang="id-ID" sz="1500" dirty="0"/>
              <a:t>Misi YPIA</a:t>
            </a:r>
          </a:p>
        </p:txBody>
      </p:sp>
      <p:sp>
        <p:nvSpPr>
          <p:cNvPr id="3" name="Tampungan Konten 2">
            <a:extLst>
              <a:ext uri="{FF2B5EF4-FFF2-40B4-BE49-F238E27FC236}">
                <a16:creationId xmlns:a16="http://schemas.microsoft.com/office/drawing/2014/main" xmlns="" id="{47DA74E2-5DD5-8C43-8202-0A8AFB26871A}"/>
              </a:ext>
            </a:extLst>
          </p:cNvPr>
          <p:cNvSpPr>
            <a:spLocks noGrp="1"/>
          </p:cNvSpPr>
          <p:nvPr>
            <p:ph idx="1"/>
          </p:nvPr>
        </p:nvSpPr>
        <p:spPr>
          <a:xfrm>
            <a:off x="508000" y="1696358"/>
            <a:ext cx="8155214" cy="3691914"/>
          </a:xfrm>
        </p:spPr>
        <p:txBody>
          <a:bodyPr>
            <a:normAutofit lnSpcReduction="10000"/>
          </a:bodyPr>
          <a:lstStyle/>
          <a:p>
            <a:pPr marL="0" indent="0">
              <a:buNone/>
            </a:pPr>
            <a:r>
              <a:rPr lang="id-ID" sz="2700" dirty="0"/>
              <a:t>4. Meningkatkan kualitas sumber daya manusia guna mewujudkan masyarakat yang beriman, berilmu, beramal dan bertakwa melalui pengembangan kegiatan yang meningkatkan IMTAK (Iman dan Takwa) dan IPTEK (Ilmu Pengetahuan dan Teknologi) yang sesuai akidah Islam.</a:t>
            </a:r>
          </a:p>
          <a:p>
            <a:pPr marL="0" indent="0">
              <a:buNone/>
            </a:pPr>
            <a:r>
              <a:rPr lang="id-ID" sz="2700" dirty="0"/>
              <a:t>5. </a:t>
            </a:r>
            <a:r>
              <a:rPr lang="id-ID" sz="2700"/>
              <a:t>Mendorong terwujudnya persatuan dan kesatuan umat untuk kesejahteraan seluruh rakyat Indonesia.</a:t>
            </a:r>
            <a:endParaRPr lang="id-ID" sz="2700" dirty="0"/>
          </a:p>
        </p:txBody>
      </p:sp>
      <p:pic>
        <p:nvPicPr>
          <p:cNvPr id="4" name="Picture 3">
            <a:extLst>
              <a:ext uri="{FF2B5EF4-FFF2-40B4-BE49-F238E27FC236}">
                <a16:creationId xmlns:a16="http://schemas.microsoft.com/office/drawing/2014/main" xmlns="" id="{95EDF801-58D3-4400-85C5-F35EC82D2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368208743"/>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33B3165E-B096-D147-8C72-ACF4DC1A3146}"/>
              </a:ext>
            </a:extLst>
          </p:cNvPr>
          <p:cNvSpPr>
            <a:spLocks noGrp="1"/>
          </p:cNvSpPr>
          <p:nvPr>
            <p:ph type="title"/>
          </p:nvPr>
        </p:nvSpPr>
        <p:spPr>
          <a:xfrm>
            <a:off x="508001" y="1314450"/>
            <a:ext cx="6447501" cy="370568"/>
          </a:xfrm>
        </p:spPr>
        <p:txBody>
          <a:bodyPr>
            <a:normAutofit/>
          </a:bodyPr>
          <a:lstStyle/>
          <a:p>
            <a:r>
              <a:rPr lang="id-ID" sz="1500" dirty="0"/>
              <a:t>Misi YPIA</a:t>
            </a:r>
          </a:p>
        </p:txBody>
      </p:sp>
      <p:sp>
        <p:nvSpPr>
          <p:cNvPr id="3" name="Tampungan Konten 2">
            <a:extLst>
              <a:ext uri="{FF2B5EF4-FFF2-40B4-BE49-F238E27FC236}">
                <a16:creationId xmlns:a16="http://schemas.microsoft.com/office/drawing/2014/main" xmlns="" id="{7DB1104D-2582-3B45-8E27-CFAFDBE95BC7}"/>
              </a:ext>
            </a:extLst>
          </p:cNvPr>
          <p:cNvSpPr>
            <a:spLocks noGrp="1"/>
          </p:cNvSpPr>
          <p:nvPr>
            <p:ph idx="1"/>
          </p:nvPr>
        </p:nvSpPr>
        <p:spPr>
          <a:xfrm>
            <a:off x="508001" y="2456089"/>
            <a:ext cx="8041821" cy="2932183"/>
          </a:xfrm>
        </p:spPr>
        <p:txBody>
          <a:bodyPr>
            <a:normAutofit/>
          </a:bodyPr>
          <a:lstStyle/>
          <a:p>
            <a:pPr marL="0" indent="0">
              <a:buNone/>
            </a:pPr>
            <a:r>
              <a:rPr lang="id-ID" sz="2700" dirty="0"/>
              <a:t>6. Melakukan beberapa kajian dan penelitian sebagai pertimbangan dalam penetapan kebijakan dan pengambilan keputusan.</a:t>
            </a:r>
          </a:p>
          <a:p>
            <a:pPr marL="0" indent="0">
              <a:buNone/>
            </a:pPr>
            <a:r>
              <a:rPr lang="id-ID" sz="2700" dirty="0"/>
              <a:t>7. Mengembangkan dakwah di bidang ekonomi dan melakukan kegiatan ekonomi untuk menunjang kegiatan dakwah, sosial dan pendidikan.</a:t>
            </a:r>
          </a:p>
        </p:txBody>
      </p:sp>
      <p:pic>
        <p:nvPicPr>
          <p:cNvPr id="4" name="Picture 3">
            <a:extLst>
              <a:ext uri="{FF2B5EF4-FFF2-40B4-BE49-F238E27FC236}">
                <a16:creationId xmlns:a16="http://schemas.microsoft.com/office/drawing/2014/main" xmlns="" id="{46012976-F216-4DBF-9E46-CB11701BD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04889619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CADAB285-10C6-1640-966B-FA72BAC9D72D}"/>
              </a:ext>
            </a:extLst>
          </p:cNvPr>
          <p:cNvSpPr>
            <a:spLocks noGrp="1"/>
          </p:cNvSpPr>
          <p:nvPr>
            <p:ph type="title"/>
          </p:nvPr>
        </p:nvSpPr>
        <p:spPr>
          <a:xfrm>
            <a:off x="323273" y="184727"/>
            <a:ext cx="7643091" cy="707992"/>
          </a:xfrm>
        </p:spPr>
        <p:txBody>
          <a:bodyPr/>
          <a:lstStyle/>
          <a:p>
            <a:r>
              <a:rPr lang="id-ID" dirty="0"/>
              <a:t>Kondisi Awal Masjid Agung Keb. </a:t>
            </a:r>
            <a:r>
              <a:rPr lang="id-ID"/>
              <a:t>Baru</a:t>
            </a:r>
            <a:endParaRPr lang="id-ID" dirty="0"/>
          </a:p>
        </p:txBody>
      </p:sp>
      <p:pic>
        <p:nvPicPr>
          <p:cNvPr id="6" name="Tampungan Konten 5">
            <a:extLst>
              <a:ext uri="{FF2B5EF4-FFF2-40B4-BE49-F238E27FC236}">
                <a16:creationId xmlns:a16="http://schemas.microsoft.com/office/drawing/2014/main" xmlns="" id="{F1CDAC19-C0E5-DF4B-AD1C-2767E7D588B9}"/>
              </a:ext>
            </a:extLst>
          </p:cNvPr>
          <p:cNvPicPr>
            <a:picLocks noGrp="1" noChangeAspect="1"/>
          </p:cNvPicPr>
          <p:nvPr>
            <p:ph idx="1"/>
          </p:nvPr>
        </p:nvPicPr>
        <p:blipFill>
          <a:blip r:embed="rId2" cstate="print"/>
          <a:stretch>
            <a:fillRect/>
          </a:stretch>
        </p:blipFill>
        <p:spPr>
          <a:xfrm>
            <a:off x="219364" y="819727"/>
            <a:ext cx="7747000" cy="5934364"/>
          </a:xfrm>
          <a:prstGeom prst="rect">
            <a:avLst/>
          </a:prstGeom>
          <a:ln>
            <a:noFill/>
          </a:ln>
          <a:effectLst>
            <a:softEdge rad="112500"/>
          </a:effectLst>
        </p:spPr>
      </p:pic>
      <p:pic>
        <p:nvPicPr>
          <p:cNvPr id="4" name="Picture 3">
            <a:extLst>
              <a:ext uri="{FF2B5EF4-FFF2-40B4-BE49-F238E27FC236}">
                <a16:creationId xmlns:a16="http://schemas.microsoft.com/office/drawing/2014/main" xmlns="" id="{FC884D0E-87F4-44AA-861B-28F0BFEAE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1670270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685800"/>
          </a:xfrm>
        </p:spPr>
        <p:txBody>
          <a:bodyPr/>
          <a:lstStyle/>
          <a:p>
            <a:r>
              <a:rPr lang="en-US" dirty="0"/>
              <a:t>MAKSUD &amp; TUJUAN YAYASAN</a:t>
            </a:r>
          </a:p>
        </p:txBody>
      </p:sp>
      <p:sp>
        <p:nvSpPr>
          <p:cNvPr id="3" name="Content Placeholder 2"/>
          <p:cNvSpPr>
            <a:spLocks noGrp="1"/>
          </p:cNvSpPr>
          <p:nvPr>
            <p:ph idx="1"/>
          </p:nvPr>
        </p:nvSpPr>
        <p:spPr>
          <a:xfrm>
            <a:off x="228600" y="1447800"/>
            <a:ext cx="7543800" cy="4594225"/>
          </a:xfrm>
        </p:spPr>
        <p:txBody>
          <a:bodyPr/>
          <a:lstStyle/>
          <a:p>
            <a:pPr>
              <a:buFont typeface="Arial" pitchFamily="34" charset="0"/>
              <a:buChar char="•"/>
            </a:pPr>
            <a:r>
              <a:rPr lang="en-US" sz="2400" dirty="0"/>
              <a:t>MENDIRIKAN ATAU MEMPERBAIKI PESANTREN-2 DI TEMPAT-2 YANG DIRASA PENTING DI JAWA BARAT (Jakarta </a:t>
            </a:r>
            <a:r>
              <a:rPr lang="en-US" sz="2400" dirty="0" err="1"/>
              <a:t>ketika</a:t>
            </a:r>
            <a:r>
              <a:rPr lang="en-US" sz="2400" dirty="0"/>
              <a:t> </a:t>
            </a:r>
            <a:r>
              <a:rPr lang="en-US" sz="2400" dirty="0" err="1"/>
              <a:t>itu</a:t>
            </a:r>
            <a:r>
              <a:rPr lang="en-US" sz="2400" dirty="0"/>
              <a:t> </a:t>
            </a:r>
            <a:r>
              <a:rPr lang="en-US" sz="2400" dirty="0" err="1"/>
              <a:t>masuk</a:t>
            </a:r>
            <a:r>
              <a:rPr lang="en-US" sz="2400" dirty="0"/>
              <a:t> </a:t>
            </a:r>
            <a:r>
              <a:rPr lang="en-US" sz="2400" dirty="0" err="1"/>
              <a:t>wilayah</a:t>
            </a:r>
            <a:r>
              <a:rPr lang="en-US" sz="2400" dirty="0"/>
              <a:t> </a:t>
            </a:r>
            <a:r>
              <a:rPr lang="en-US" sz="2400" dirty="0" err="1"/>
              <a:t>Jabar</a:t>
            </a:r>
            <a:r>
              <a:rPr lang="en-US" sz="2400" dirty="0"/>
              <a:t>) </a:t>
            </a:r>
            <a:r>
              <a:rPr lang="en-US" sz="2400" dirty="0" err="1"/>
              <a:t>untuk</a:t>
            </a:r>
            <a:r>
              <a:rPr lang="en-US" sz="2400" dirty="0"/>
              <a:t> :</a:t>
            </a:r>
          </a:p>
          <a:p>
            <a:pPr marL="0" indent="0">
              <a:buNone/>
            </a:pPr>
            <a:endParaRPr lang="en-US" sz="2400" dirty="0"/>
          </a:p>
          <a:p>
            <a:pPr marL="457200" indent="-457200">
              <a:buAutoNum type="arabicPeriod"/>
            </a:pPr>
            <a:r>
              <a:rPr lang="en-US" sz="2400" dirty="0" err="1"/>
              <a:t>Mendidik</a:t>
            </a:r>
            <a:r>
              <a:rPr lang="en-US" sz="2400" dirty="0"/>
              <a:t> pemuda-2 Indonesia </a:t>
            </a:r>
            <a:r>
              <a:rPr lang="en-US" sz="2400" dirty="0" err="1"/>
              <a:t>untuk</a:t>
            </a:r>
            <a:r>
              <a:rPr lang="en-US" sz="2400" dirty="0"/>
              <a:t> </a:t>
            </a:r>
            <a:r>
              <a:rPr lang="en-US" sz="2400" i="1" u="sng" dirty="0" err="1"/>
              <a:t>menjadi</a:t>
            </a:r>
            <a:r>
              <a:rPr lang="en-US" sz="2400" i="1" u="sng" dirty="0"/>
              <a:t> </a:t>
            </a:r>
            <a:r>
              <a:rPr lang="en-US" sz="2400" i="1" u="sng" dirty="0" err="1"/>
              <a:t>kader</a:t>
            </a:r>
            <a:r>
              <a:rPr lang="en-US" sz="2400" i="1" u="sng" dirty="0"/>
              <a:t> </a:t>
            </a:r>
            <a:r>
              <a:rPr lang="en-US" sz="2400" i="1" u="sng" dirty="0" err="1"/>
              <a:t>pembangunan</a:t>
            </a:r>
            <a:r>
              <a:rPr lang="en-US" sz="2400" i="1" u="sng" dirty="0"/>
              <a:t> </a:t>
            </a:r>
            <a:r>
              <a:rPr lang="en-US" sz="2400" i="1" u="sng" dirty="0" err="1"/>
              <a:t>akhlak</a:t>
            </a:r>
            <a:r>
              <a:rPr lang="en-US" sz="2400" i="1" u="sng" dirty="0"/>
              <a:t> </a:t>
            </a:r>
            <a:r>
              <a:rPr lang="en-US" sz="2400" i="1" u="sng" dirty="0" err="1"/>
              <a:t>guna</a:t>
            </a:r>
            <a:r>
              <a:rPr lang="en-US" sz="2400" i="1" u="sng" dirty="0"/>
              <a:t> </a:t>
            </a:r>
            <a:r>
              <a:rPr lang="en-US" sz="2400" i="1" u="sng" dirty="0" err="1"/>
              <a:t>kesejahteraan</a:t>
            </a:r>
            <a:r>
              <a:rPr lang="en-US" sz="2400" i="1" u="sng" dirty="0"/>
              <a:t> Negara RI.</a:t>
            </a:r>
          </a:p>
          <a:p>
            <a:pPr marL="457200" indent="-457200">
              <a:buAutoNum type="arabicPeriod"/>
            </a:pPr>
            <a:r>
              <a:rPr lang="en-US" sz="2400" dirty="0" err="1"/>
              <a:t>Mendidik</a:t>
            </a:r>
            <a:r>
              <a:rPr lang="en-US" sz="2400" dirty="0"/>
              <a:t> pemuda-2 Indonesia agar </a:t>
            </a:r>
            <a:r>
              <a:rPr lang="en-US" sz="2400" dirty="0" err="1"/>
              <a:t>dapat</a:t>
            </a:r>
            <a:r>
              <a:rPr lang="en-US" sz="2400" dirty="0"/>
              <a:t> </a:t>
            </a:r>
            <a:r>
              <a:rPr lang="en-US" sz="2400" i="1" u="sng" dirty="0" err="1"/>
              <a:t>menjadi</a:t>
            </a:r>
            <a:r>
              <a:rPr lang="en-US" sz="2400" i="1" u="sng" dirty="0"/>
              <a:t> </a:t>
            </a:r>
            <a:r>
              <a:rPr lang="en-US" sz="2400" i="1" u="sng" dirty="0" err="1"/>
              <a:t>alat</a:t>
            </a:r>
            <a:r>
              <a:rPr lang="en-US" sz="2400" i="1" u="sng" dirty="0"/>
              <a:t> </a:t>
            </a:r>
            <a:r>
              <a:rPr lang="en-US" sz="2400" i="1" u="sng" dirty="0" err="1"/>
              <a:t>negara</a:t>
            </a:r>
            <a:r>
              <a:rPr lang="en-US" sz="2400" i="1" u="sng" dirty="0"/>
              <a:t> yang </a:t>
            </a:r>
            <a:r>
              <a:rPr lang="en-US" sz="2400" i="1" u="sng" dirty="0" err="1"/>
              <a:t>berjiwa</a:t>
            </a:r>
            <a:r>
              <a:rPr lang="en-US" sz="2400" i="1" u="sng" dirty="0"/>
              <a:t> </a:t>
            </a:r>
            <a:r>
              <a:rPr lang="en-US" sz="2400" i="1" u="sng" dirty="0" err="1"/>
              <a:t>bersih</a:t>
            </a:r>
            <a:r>
              <a:rPr lang="en-US" sz="2400" i="1" u="sng" dirty="0"/>
              <a:t> </a:t>
            </a:r>
            <a:r>
              <a:rPr lang="en-US" sz="2400" i="1" u="sng" dirty="0" err="1"/>
              <a:t>dan</a:t>
            </a:r>
            <a:r>
              <a:rPr lang="en-US" sz="2400" i="1" u="sng" dirty="0"/>
              <a:t> </a:t>
            </a:r>
            <a:r>
              <a:rPr lang="en-US" sz="2400" i="1" u="sng" dirty="0" err="1"/>
              <a:t>suci</a:t>
            </a:r>
            <a:r>
              <a:rPr lang="en-US" sz="2400" i="1" u="sng" dirty="0"/>
              <a:t>.</a:t>
            </a:r>
            <a:endParaRPr lang="en-US" sz="2400" u="sng" dirty="0"/>
          </a:p>
          <a:p>
            <a:pPr marL="457200" indent="-457200">
              <a:buAutoNum type="arabicPeriod"/>
            </a:pPr>
            <a:r>
              <a:rPr lang="en-US" sz="2400" dirty="0" err="1"/>
              <a:t>Mendidik</a:t>
            </a:r>
            <a:r>
              <a:rPr lang="en-US" sz="2400" dirty="0"/>
              <a:t> pemuda-2 Indonesia agar </a:t>
            </a:r>
            <a:r>
              <a:rPr lang="en-US" sz="2400" dirty="0" err="1"/>
              <a:t>dapat</a:t>
            </a:r>
            <a:r>
              <a:rPr lang="en-US" sz="2400" dirty="0"/>
              <a:t> </a:t>
            </a:r>
            <a:r>
              <a:rPr lang="en-US" sz="2400" i="1" u="sng" dirty="0" err="1"/>
              <a:t>menjadi</a:t>
            </a:r>
            <a:r>
              <a:rPr lang="en-US" sz="2400" i="1" u="sng" dirty="0"/>
              <a:t> </a:t>
            </a:r>
            <a:r>
              <a:rPr lang="en-US" sz="2400" i="1" u="sng" dirty="0" err="1"/>
              <a:t>missi</a:t>
            </a:r>
            <a:r>
              <a:rPr lang="en-US" sz="2400" i="1" u="sng" dirty="0"/>
              <a:t> (</a:t>
            </a:r>
            <a:r>
              <a:rPr lang="en-US" sz="2400" i="1" u="sng" dirty="0" err="1"/>
              <a:t>mubaligh</a:t>
            </a:r>
            <a:r>
              <a:rPr lang="en-US" sz="2400" i="1" u="sng" dirty="0"/>
              <a:t>) Islam di </a:t>
            </a:r>
            <a:r>
              <a:rPr lang="en-US" sz="2400" i="1" u="sng" dirty="0" err="1"/>
              <a:t>belakang</a:t>
            </a:r>
            <a:r>
              <a:rPr lang="en-US" sz="2400" i="1" u="sng" dirty="0"/>
              <a:t> </a:t>
            </a:r>
            <a:r>
              <a:rPr lang="en-US" sz="2400" i="1" u="sng" dirty="0" err="1"/>
              <a:t>hari</a:t>
            </a:r>
            <a:r>
              <a:rPr lang="en-US" sz="2400" i="1" u="sng" dirty="0"/>
              <a:t>.</a:t>
            </a:r>
            <a:endParaRPr lang="en-US" sz="2400" dirty="0"/>
          </a:p>
        </p:txBody>
      </p:sp>
      <p:pic>
        <p:nvPicPr>
          <p:cNvPr id="5" name="Picture 3">
            <a:extLst>
              <a:ext uri="{FF2B5EF4-FFF2-40B4-BE49-F238E27FC236}">
                <a16:creationId xmlns:a16="http://schemas.microsoft.com/office/drawing/2014/main" xmlns="" id="{3D097975-6C22-1B4B-AEEF-28E1DBD13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124864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82876-BFBB-48CC-8D8F-FB377939D3D4}"/>
              </a:ext>
            </a:extLst>
          </p:cNvPr>
          <p:cNvSpPr>
            <a:spLocks noGrp="1"/>
          </p:cNvSpPr>
          <p:nvPr>
            <p:ph type="title"/>
          </p:nvPr>
        </p:nvSpPr>
        <p:spPr>
          <a:xfrm>
            <a:off x="0" y="762000"/>
            <a:ext cx="7162800" cy="1316038"/>
          </a:xfrm>
        </p:spPr>
        <p:txBody>
          <a:bodyPr rtlCol="0">
            <a:normAutofit/>
          </a:bodyPr>
          <a:lstStyle/>
          <a:p>
            <a:pPr algn="ctr" eaLnBrk="1" fontAlgn="auto" hangingPunct="1">
              <a:spcAft>
                <a:spcPts val="0"/>
              </a:spcAft>
              <a:defRPr/>
            </a:pPr>
            <a:r>
              <a:rPr lang="en-US" sz="3200" dirty="0">
                <a:solidFill>
                  <a:schemeClr val="accent5">
                    <a:lumMod val="50000"/>
                  </a:schemeClr>
                </a:solidFill>
              </a:rPr>
              <a:t>KEPENGURUSAN YPIA PERIODE I DAN II</a:t>
            </a:r>
            <a:br>
              <a:rPr lang="en-US" sz="3200" dirty="0">
                <a:solidFill>
                  <a:schemeClr val="accent5">
                    <a:lumMod val="50000"/>
                  </a:schemeClr>
                </a:solidFill>
              </a:rPr>
            </a:br>
            <a:r>
              <a:rPr lang="en-US" sz="3200" dirty="0">
                <a:solidFill>
                  <a:schemeClr val="accent5">
                    <a:lumMod val="50000"/>
                  </a:schemeClr>
                </a:solidFill>
              </a:rPr>
              <a:t>( 1952 – 1963 )</a:t>
            </a:r>
          </a:p>
        </p:txBody>
      </p:sp>
      <p:sp>
        <p:nvSpPr>
          <p:cNvPr id="18435" name="Content Placeholder 2">
            <a:extLst>
              <a:ext uri="{FF2B5EF4-FFF2-40B4-BE49-F238E27FC236}">
                <a16:creationId xmlns:a16="http://schemas.microsoft.com/office/drawing/2014/main" xmlns="" id="{299477F2-37C0-449B-9CEC-776C1D5FE2F8}"/>
              </a:ext>
            </a:extLst>
          </p:cNvPr>
          <p:cNvSpPr>
            <a:spLocks noGrp="1"/>
          </p:cNvSpPr>
          <p:nvPr>
            <p:ph idx="1"/>
          </p:nvPr>
        </p:nvSpPr>
        <p:spPr>
          <a:xfrm>
            <a:off x="76200" y="2743200"/>
            <a:ext cx="8458200" cy="4679950"/>
          </a:xfrm>
        </p:spPr>
        <p:txBody>
          <a:bodyPr rtlCol="0">
            <a:normAutofit/>
          </a:bodyPr>
          <a:lstStyle/>
          <a:p>
            <a:pPr eaLnBrk="1" fontAlgn="auto" hangingPunct="1">
              <a:spcAft>
                <a:spcPts val="0"/>
              </a:spcAft>
              <a:buFont typeface="Wingdings" panose="05000000000000000000" pitchFamily="2" charset="2"/>
              <a:buNone/>
              <a:defRPr/>
            </a:pPr>
            <a:r>
              <a:rPr lang="en-US" dirty="0">
                <a:solidFill>
                  <a:schemeClr val="tx1">
                    <a:lumMod val="75000"/>
                    <a:lumOff val="25000"/>
                  </a:schemeClr>
                </a:solidFill>
              </a:rPr>
              <a:t> </a:t>
            </a:r>
            <a:r>
              <a:rPr lang="en-US" sz="2000" dirty="0" err="1">
                <a:solidFill>
                  <a:schemeClr val="tx1">
                    <a:lumMod val="75000"/>
                    <a:lumOff val="25000"/>
                  </a:schemeClr>
                </a:solidFill>
              </a:rPr>
              <a:t>Pelindung</a:t>
            </a:r>
            <a:r>
              <a:rPr lang="en-US" sz="2000" dirty="0">
                <a:solidFill>
                  <a:schemeClr val="tx1">
                    <a:lumMod val="75000"/>
                    <a:lumOff val="25000"/>
                  </a:schemeClr>
                </a:solidFill>
              </a:rPr>
              <a:t> : </a:t>
            </a:r>
            <a:r>
              <a:rPr lang="en-US" sz="2000" dirty="0" err="1">
                <a:solidFill>
                  <a:schemeClr val="tx1">
                    <a:lumMod val="75000"/>
                    <a:lumOff val="25000"/>
                  </a:schemeClr>
                </a:solidFill>
              </a:rPr>
              <a:t>Walikota</a:t>
            </a:r>
            <a:r>
              <a:rPr lang="en-US" sz="2000" dirty="0">
                <a:solidFill>
                  <a:schemeClr val="tx1">
                    <a:lumMod val="75000"/>
                    <a:lumOff val="25000"/>
                  </a:schemeClr>
                </a:solidFill>
              </a:rPr>
              <a:t> Jakarta Raya   </a:t>
            </a:r>
            <a:r>
              <a:rPr lang="en-US" sz="2800" dirty="0">
                <a:solidFill>
                  <a:schemeClr val="tx1">
                    <a:lumMod val="75000"/>
                    <a:lumOff val="25000"/>
                  </a:schemeClr>
                </a:solidFill>
              </a:rPr>
              <a:t>( </a:t>
            </a:r>
            <a:r>
              <a:rPr lang="en-US" sz="2800" dirty="0" err="1">
                <a:solidFill>
                  <a:schemeClr val="tx1">
                    <a:lumMod val="75000"/>
                    <a:lumOff val="25000"/>
                  </a:schemeClr>
                </a:solidFill>
              </a:rPr>
              <a:t>Sjamsuridjal</a:t>
            </a:r>
            <a:r>
              <a:rPr lang="en-US" sz="2800" dirty="0">
                <a:solidFill>
                  <a:schemeClr val="tx1">
                    <a:lumMod val="75000"/>
                    <a:lumOff val="25000"/>
                  </a:schemeClr>
                </a:solidFill>
              </a:rPr>
              <a:t> )</a:t>
            </a:r>
          </a:p>
          <a:p>
            <a:pPr marL="292100" lvl="4" eaLnBrk="1" fontAlgn="auto" hangingPunct="1">
              <a:spcAft>
                <a:spcPts val="0"/>
              </a:spcAft>
              <a:buFont typeface="Wingdings 2" panose="05020102010507070707" pitchFamily="18" charset="2"/>
              <a:buNone/>
              <a:defRPr/>
            </a:pPr>
            <a:r>
              <a:rPr lang="en-US" sz="2800" u="sng" dirty="0" err="1">
                <a:solidFill>
                  <a:schemeClr val="tx1">
                    <a:lumMod val="75000"/>
                    <a:lumOff val="25000"/>
                  </a:schemeClr>
                </a:solidFill>
              </a:rPr>
              <a:t>Badan</a:t>
            </a:r>
            <a:r>
              <a:rPr lang="en-US" sz="2800" u="sng" dirty="0">
                <a:solidFill>
                  <a:schemeClr val="tx1">
                    <a:lumMod val="75000"/>
                    <a:lumOff val="25000"/>
                  </a:schemeClr>
                </a:solidFill>
              </a:rPr>
              <a:t> </a:t>
            </a:r>
            <a:r>
              <a:rPr lang="en-US" sz="2800" u="sng" dirty="0" err="1">
                <a:solidFill>
                  <a:schemeClr val="tx1">
                    <a:lumMod val="75000"/>
                    <a:lumOff val="25000"/>
                  </a:schemeClr>
                </a:solidFill>
              </a:rPr>
              <a:t>Komisaris</a:t>
            </a:r>
            <a:endParaRPr lang="en-US" sz="2800" u="sng" dirty="0">
              <a:solidFill>
                <a:schemeClr val="tx1">
                  <a:lumMod val="75000"/>
                  <a:lumOff val="25000"/>
                </a:schemeClr>
              </a:solidFill>
            </a:endParaRPr>
          </a:p>
          <a:p>
            <a:pPr marL="228600" lvl="4" eaLnBrk="1" fontAlgn="auto" hangingPunct="1">
              <a:spcAft>
                <a:spcPts val="0"/>
              </a:spcAft>
              <a:buFont typeface="Wingdings 2" panose="05020102010507070707" pitchFamily="18"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Ahli</a:t>
            </a:r>
            <a:r>
              <a:rPr lang="en-US" sz="2800" dirty="0">
                <a:solidFill>
                  <a:schemeClr val="tx1">
                    <a:lumMod val="75000"/>
                    <a:lumOff val="25000"/>
                  </a:schemeClr>
                </a:solidFill>
              </a:rPr>
              <a:t> </a:t>
            </a:r>
            <a:r>
              <a:rPr lang="en-US" sz="2800" dirty="0" err="1">
                <a:solidFill>
                  <a:schemeClr val="tx1">
                    <a:lumMod val="75000"/>
                    <a:lumOff val="25000"/>
                  </a:schemeClr>
                </a:solidFill>
              </a:rPr>
              <a:t>Hukum</a:t>
            </a:r>
            <a:r>
              <a:rPr lang="en-US" sz="2800" dirty="0">
                <a:solidFill>
                  <a:schemeClr val="tx1">
                    <a:lumMod val="75000"/>
                    <a:lumOff val="25000"/>
                  </a:schemeClr>
                </a:solidFill>
              </a:rPr>
              <a:t>	   : Mr. </a:t>
            </a:r>
            <a:r>
              <a:rPr lang="en-US" sz="2800" dirty="0" err="1">
                <a:solidFill>
                  <a:schemeClr val="tx1">
                    <a:lumMod val="75000"/>
                    <a:lumOff val="25000"/>
                  </a:schemeClr>
                </a:solidFill>
              </a:rPr>
              <a:t>Kasman</a:t>
            </a:r>
            <a:r>
              <a:rPr lang="en-US" sz="2800" dirty="0">
                <a:solidFill>
                  <a:schemeClr val="tx1">
                    <a:lumMod val="75000"/>
                    <a:lumOff val="25000"/>
                  </a:schemeClr>
                </a:solidFill>
              </a:rPr>
              <a:t> </a:t>
            </a:r>
            <a:r>
              <a:rPr lang="en-US" sz="2800" dirty="0" err="1">
                <a:solidFill>
                  <a:schemeClr val="tx1">
                    <a:lumMod val="75000"/>
                    <a:lumOff val="25000"/>
                  </a:schemeClr>
                </a:solidFill>
              </a:rPr>
              <a:t>Singodimedjo</a:t>
            </a:r>
            <a:endParaRPr lang="en-US" sz="2800" dirty="0">
              <a:solidFill>
                <a:schemeClr val="tx1">
                  <a:lumMod val="75000"/>
                  <a:lumOff val="25000"/>
                </a:schemeClr>
              </a:solidFill>
            </a:endParaRPr>
          </a:p>
          <a:p>
            <a:pPr marL="228600" lvl="4" eaLnBrk="1" fontAlgn="auto" hangingPunct="1">
              <a:spcAft>
                <a:spcPts val="0"/>
              </a:spcAft>
              <a:buFont typeface="Wingdings 2" panose="05020102010507070707" pitchFamily="18"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Ahli</a:t>
            </a:r>
            <a:r>
              <a:rPr lang="en-US" sz="2800" dirty="0">
                <a:solidFill>
                  <a:schemeClr val="tx1">
                    <a:lumMod val="75000"/>
                    <a:lumOff val="25000"/>
                  </a:schemeClr>
                </a:solidFill>
              </a:rPr>
              <a:t> </a:t>
            </a:r>
            <a:r>
              <a:rPr lang="en-US" sz="2800" dirty="0" err="1">
                <a:solidFill>
                  <a:schemeClr val="tx1">
                    <a:lumMod val="75000"/>
                    <a:lumOff val="25000"/>
                  </a:schemeClr>
                </a:solidFill>
              </a:rPr>
              <a:t>Keuangan</a:t>
            </a:r>
            <a:r>
              <a:rPr lang="en-US" sz="2800" dirty="0">
                <a:solidFill>
                  <a:schemeClr val="tx1">
                    <a:lumMod val="75000"/>
                    <a:lumOff val="25000"/>
                  </a:schemeClr>
                </a:solidFill>
              </a:rPr>
              <a:t>   : Mr. R. </a:t>
            </a:r>
            <a:r>
              <a:rPr lang="en-US" sz="2800" dirty="0" err="1">
                <a:solidFill>
                  <a:schemeClr val="tx1">
                    <a:lumMod val="75000"/>
                    <a:lumOff val="25000"/>
                  </a:schemeClr>
                </a:solidFill>
              </a:rPr>
              <a:t>Sindian</a:t>
            </a:r>
            <a:r>
              <a:rPr lang="en-US" sz="2800" dirty="0">
                <a:solidFill>
                  <a:schemeClr val="tx1">
                    <a:lumMod val="75000"/>
                    <a:lumOff val="25000"/>
                  </a:schemeClr>
                </a:solidFill>
              </a:rPr>
              <a:t> </a:t>
            </a:r>
            <a:r>
              <a:rPr lang="en-US" sz="2800" dirty="0" err="1">
                <a:solidFill>
                  <a:schemeClr val="tx1">
                    <a:lumMod val="75000"/>
                    <a:lumOff val="25000"/>
                  </a:schemeClr>
                </a:solidFill>
              </a:rPr>
              <a:t>Djajadiningrat</a:t>
            </a:r>
            <a:endParaRPr lang="en-US" sz="2800" dirty="0">
              <a:solidFill>
                <a:schemeClr val="tx1">
                  <a:lumMod val="75000"/>
                  <a:lumOff val="25000"/>
                </a:schemeClr>
              </a:solidFill>
            </a:endParaRPr>
          </a:p>
          <a:p>
            <a:pPr marL="228600" lvl="4" eaLnBrk="1" fontAlgn="auto" hangingPunct="1">
              <a:spcAft>
                <a:spcPts val="0"/>
              </a:spcAft>
              <a:buFont typeface="Wingdings 2" panose="05020102010507070707" pitchFamily="18"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Ahli</a:t>
            </a:r>
            <a:r>
              <a:rPr lang="en-US" sz="2800" dirty="0">
                <a:solidFill>
                  <a:schemeClr val="tx1">
                    <a:lumMod val="75000"/>
                    <a:lumOff val="25000"/>
                  </a:schemeClr>
                </a:solidFill>
              </a:rPr>
              <a:t> </a:t>
            </a:r>
            <a:r>
              <a:rPr lang="en-US" sz="2800" dirty="0" err="1">
                <a:solidFill>
                  <a:schemeClr val="tx1">
                    <a:lumMod val="75000"/>
                    <a:lumOff val="25000"/>
                  </a:schemeClr>
                </a:solidFill>
              </a:rPr>
              <a:t>Pendidikan</a:t>
            </a:r>
            <a:r>
              <a:rPr lang="en-US" sz="2800" dirty="0">
                <a:solidFill>
                  <a:schemeClr val="tx1">
                    <a:lumMod val="75000"/>
                    <a:lumOff val="25000"/>
                  </a:schemeClr>
                </a:solidFill>
              </a:rPr>
              <a:t> : dr. Abu </a:t>
            </a:r>
            <a:r>
              <a:rPr lang="en-US" sz="2800" dirty="0" err="1">
                <a:solidFill>
                  <a:schemeClr val="tx1">
                    <a:lumMod val="75000"/>
                    <a:lumOff val="25000"/>
                  </a:schemeClr>
                </a:solidFill>
              </a:rPr>
              <a:t>Hanifah</a:t>
            </a:r>
            <a:endParaRPr lang="en-US" sz="2800"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C5FDBC36-3D61-44C7-B48D-9FED8E5CB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DA04A18-F174-446E-9B79-AF065FFE8D05}"/>
              </a:ext>
            </a:extLst>
          </p:cNvPr>
          <p:cNvSpPr>
            <a:spLocks noGrp="1"/>
          </p:cNvSpPr>
          <p:nvPr>
            <p:ph type="title"/>
          </p:nvPr>
        </p:nvSpPr>
        <p:spPr>
          <a:xfrm>
            <a:off x="301625" y="103908"/>
            <a:ext cx="7710920" cy="505691"/>
          </a:xfrm>
        </p:spPr>
        <p:txBody>
          <a:bodyPr/>
          <a:lstStyle/>
          <a:p>
            <a:pPr algn="ctr" eaLnBrk="1" hangingPunct="1"/>
            <a:r>
              <a:rPr lang="en-US" altLang="en-US" sz="3200" b="1" dirty="0">
                <a:solidFill>
                  <a:srgbClr val="00B0F0"/>
                </a:solidFill>
              </a:rPr>
              <a:t>14 </a:t>
            </a:r>
            <a:r>
              <a:rPr lang="en-US" altLang="en-US" sz="3200" b="1" dirty="0" err="1">
                <a:solidFill>
                  <a:srgbClr val="00B0F0"/>
                </a:solidFill>
              </a:rPr>
              <a:t>Tokoh</a:t>
            </a:r>
            <a:r>
              <a:rPr lang="en-US" altLang="en-US" sz="3200" b="1" dirty="0">
                <a:solidFill>
                  <a:srgbClr val="00B0F0"/>
                </a:solidFill>
              </a:rPr>
              <a:t> </a:t>
            </a:r>
            <a:r>
              <a:rPr lang="en-US" altLang="en-US" sz="3200" b="1" dirty="0" err="1">
                <a:solidFill>
                  <a:srgbClr val="00B0F0"/>
                </a:solidFill>
              </a:rPr>
              <a:t>Pendiri</a:t>
            </a:r>
            <a:r>
              <a:rPr lang="en-US" altLang="en-US" sz="3200" b="1" dirty="0">
                <a:solidFill>
                  <a:srgbClr val="00B0F0"/>
                </a:solidFill>
              </a:rPr>
              <a:t> YPI / </a:t>
            </a:r>
            <a:r>
              <a:rPr lang="en-US" altLang="en-US" sz="3200" b="1" dirty="0" err="1">
                <a:solidFill>
                  <a:srgbClr val="00B0F0"/>
                </a:solidFill>
              </a:rPr>
              <a:t>Pengurus</a:t>
            </a:r>
            <a:r>
              <a:rPr lang="en-US" altLang="en-US" sz="3200" b="1" dirty="0">
                <a:solidFill>
                  <a:srgbClr val="00B0F0"/>
                </a:solidFill>
              </a:rPr>
              <a:t> I</a:t>
            </a:r>
            <a:r>
              <a:rPr lang="id-ID" altLang="en-US" sz="3200" b="1" dirty="0">
                <a:solidFill>
                  <a:srgbClr val="00B0F0"/>
                </a:solidFill>
              </a:rPr>
              <a:t>, II</a:t>
            </a:r>
            <a:endParaRPr lang="en-US" altLang="en-US" sz="3200" b="1" dirty="0">
              <a:solidFill>
                <a:srgbClr val="00B0F0"/>
              </a:solidFill>
            </a:endParaRPr>
          </a:p>
        </p:txBody>
      </p:sp>
      <p:sp>
        <p:nvSpPr>
          <p:cNvPr id="3" name="Content Placeholder 2">
            <a:extLst>
              <a:ext uri="{FF2B5EF4-FFF2-40B4-BE49-F238E27FC236}">
                <a16:creationId xmlns:a16="http://schemas.microsoft.com/office/drawing/2014/main" xmlns="" id="{65974DFF-82EB-482A-8FDC-C8D02F9EBF5F}"/>
              </a:ext>
            </a:extLst>
          </p:cNvPr>
          <p:cNvSpPr>
            <a:spLocks noGrp="1"/>
          </p:cNvSpPr>
          <p:nvPr>
            <p:ph idx="1"/>
          </p:nvPr>
        </p:nvSpPr>
        <p:spPr>
          <a:xfrm>
            <a:off x="280988" y="914400"/>
            <a:ext cx="8839200" cy="6400800"/>
          </a:xfrm>
        </p:spPr>
        <p:txBody>
          <a:bodyPr rtlCol="0">
            <a:normAutofit lnSpcReduction="10000"/>
          </a:bodyPr>
          <a:lstStyle/>
          <a:p>
            <a:pPr marL="396875" indent="-328613" eaLnBrk="1" fontAlgn="auto" hangingPunct="1">
              <a:spcAft>
                <a:spcPts val="0"/>
              </a:spcAft>
              <a:buFont typeface="Wingdings" panose="05000000000000000000" pitchFamily="2" charset="2"/>
              <a:buNone/>
              <a:defRPr/>
            </a:pPr>
            <a:r>
              <a:rPr lang="en-US" sz="2200" dirty="0" err="1">
                <a:solidFill>
                  <a:schemeClr val="tx1">
                    <a:lumMod val="75000"/>
                    <a:lumOff val="25000"/>
                  </a:schemeClr>
                </a:solidFill>
              </a:rPr>
              <a:t>Ketua</a:t>
            </a:r>
            <a:r>
              <a:rPr lang="en-US" sz="2200" dirty="0">
                <a:solidFill>
                  <a:schemeClr val="tx1">
                    <a:lumMod val="75000"/>
                    <a:lumOff val="25000"/>
                  </a:schemeClr>
                </a:solidFill>
              </a:rPr>
              <a:t>	        :   </a:t>
            </a:r>
            <a:r>
              <a:rPr lang="en-US" sz="2200" dirty="0" err="1">
                <a:solidFill>
                  <a:schemeClr val="tx1">
                    <a:lumMod val="75000"/>
                    <a:lumOff val="25000"/>
                  </a:schemeClr>
                </a:solidFill>
              </a:rPr>
              <a:t>Soedirdja</a:t>
            </a:r>
            <a:r>
              <a:rPr lang="en-US" sz="2200" dirty="0">
                <a:solidFill>
                  <a:schemeClr val="tx1">
                    <a:lumMod val="75000"/>
                    <a:lumOff val="25000"/>
                  </a:schemeClr>
                </a:solidFill>
              </a:rPr>
              <a:t> (</a:t>
            </a:r>
            <a:r>
              <a:rPr lang="en-US" sz="2200" dirty="0" err="1">
                <a:solidFill>
                  <a:schemeClr val="tx1">
                    <a:lumMod val="75000"/>
                    <a:lumOff val="25000"/>
                  </a:schemeClr>
                </a:solidFill>
              </a:rPr>
              <a:t>Ketua</a:t>
            </a:r>
            <a:r>
              <a:rPr lang="en-US" sz="2200" dirty="0">
                <a:solidFill>
                  <a:schemeClr val="tx1">
                    <a:lumMod val="75000"/>
                    <a:lumOff val="25000"/>
                  </a:schemeClr>
                </a:solidFill>
              </a:rPr>
              <a:t> </a:t>
            </a:r>
            <a:r>
              <a:rPr lang="en-US" sz="2200" dirty="0" err="1">
                <a:solidFill>
                  <a:schemeClr val="tx1">
                    <a:lumMod val="75000"/>
                    <a:lumOff val="25000"/>
                  </a:schemeClr>
                </a:solidFill>
              </a:rPr>
              <a:t>Cabang</a:t>
            </a:r>
            <a:r>
              <a:rPr lang="en-US" sz="2200" dirty="0">
                <a:solidFill>
                  <a:schemeClr val="tx1">
                    <a:lumMod val="75000"/>
                    <a:lumOff val="25000"/>
                  </a:schemeClr>
                </a:solidFill>
              </a:rPr>
              <a:t> </a:t>
            </a:r>
            <a:r>
              <a:rPr lang="en-US" sz="2200" dirty="0" err="1">
                <a:solidFill>
                  <a:schemeClr val="tx1">
                    <a:lumMod val="75000"/>
                    <a:lumOff val="25000"/>
                  </a:schemeClr>
                </a:solidFill>
              </a:rPr>
              <a:t>Muh</a:t>
            </a:r>
            <a:r>
              <a:rPr lang="en-US" sz="2200" dirty="0">
                <a:solidFill>
                  <a:schemeClr val="tx1">
                    <a:lumMod val="75000"/>
                    <a:lumOff val="25000"/>
                  </a:schemeClr>
                </a:solidFill>
              </a:rPr>
              <a:t>. Jakarta Raya)</a:t>
            </a:r>
          </a:p>
          <a:p>
            <a:pPr marL="396875" indent="-328613" eaLnBrk="1" fontAlgn="auto" hangingPunct="1">
              <a:spcAft>
                <a:spcPts val="0"/>
              </a:spcAft>
              <a:buFont typeface="Wingdings" panose="05000000000000000000" pitchFamily="2" charset="2"/>
              <a:buNone/>
              <a:defRPr/>
            </a:pPr>
            <a:r>
              <a:rPr lang="en-US" sz="2200" dirty="0" err="1">
                <a:solidFill>
                  <a:schemeClr val="tx1">
                    <a:lumMod val="75000"/>
                    <a:lumOff val="25000"/>
                  </a:schemeClr>
                </a:solidFill>
              </a:rPr>
              <a:t>Wakil</a:t>
            </a:r>
            <a:r>
              <a:rPr lang="en-US" sz="2200" dirty="0">
                <a:solidFill>
                  <a:schemeClr val="tx1">
                    <a:lumMod val="75000"/>
                    <a:lumOff val="25000"/>
                  </a:schemeClr>
                </a:solidFill>
              </a:rPr>
              <a:t> </a:t>
            </a:r>
            <a:r>
              <a:rPr lang="en-US" sz="2200" dirty="0" err="1">
                <a:solidFill>
                  <a:schemeClr val="tx1">
                    <a:lumMod val="75000"/>
                    <a:lumOff val="25000"/>
                  </a:schemeClr>
                </a:solidFill>
              </a:rPr>
              <a:t>Ketua</a:t>
            </a:r>
            <a:r>
              <a:rPr lang="en-US" sz="2200" dirty="0">
                <a:solidFill>
                  <a:schemeClr val="tx1">
                    <a:lumMod val="75000"/>
                    <a:lumOff val="25000"/>
                  </a:schemeClr>
                </a:solidFill>
              </a:rPr>
              <a:t> :   H. </a:t>
            </a:r>
            <a:r>
              <a:rPr lang="en-US" sz="2200" dirty="0" err="1">
                <a:solidFill>
                  <a:schemeClr val="tx1">
                    <a:lumMod val="75000"/>
                    <a:lumOff val="25000"/>
                  </a:schemeClr>
                </a:solidFill>
              </a:rPr>
              <a:t>Sju’aib</a:t>
            </a:r>
            <a:r>
              <a:rPr lang="en-US" sz="2200" dirty="0">
                <a:solidFill>
                  <a:schemeClr val="tx1">
                    <a:lumMod val="75000"/>
                    <a:lumOff val="25000"/>
                  </a:schemeClr>
                </a:solidFill>
              </a:rPr>
              <a:t> </a:t>
            </a:r>
            <a:r>
              <a:rPr lang="en-US" sz="2200" dirty="0" err="1">
                <a:solidFill>
                  <a:schemeClr val="tx1">
                    <a:lumMod val="75000"/>
                    <a:lumOff val="25000"/>
                  </a:schemeClr>
                </a:solidFill>
              </a:rPr>
              <a:t>Sastradiwirdja</a:t>
            </a:r>
            <a:r>
              <a:rPr lang="en-US" sz="2200" dirty="0">
                <a:solidFill>
                  <a:schemeClr val="tx1">
                    <a:lumMod val="75000"/>
                    <a:lumOff val="25000"/>
                  </a:schemeClr>
                </a:solidFill>
              </a:rPr>
              <a:t>(</a:t>
            </a:r>
            <a:r>
              <a:rPr lang="en-US" sz="2200" dirty="0" err="1">
                <a:solidFill>
                  <a:schemeClr val="tx1">
                    <a:lumMod val="75000"/>
                    <a:lumOff val="25000"/>
                  </a:schemeClr>
                </a:solidFill>
              </a:rPr>
              <a:t>Pegawai</a:t>
            </a:r>
            <a:r>
              <a:rPr lang="en-US" sz="2200" dirty="0">
                <a:solidFill>
                  <a:schemeClr val="tx1">
                    <a:lumMod val="75000"/>
                    <a:lumOff val="25000"/>
                  </a:schemeClr>
                </a:solidFill>
              </a:rPr>
              <a:t> </a:t>
            </a:r>
            <a:r>
              <a:rPr lang="en-US" sz="2200" dirty="0" err="1">
                <a:solidFill>
                  <a:schemeClr val="tx1">
                    <a:lumMod val="75000"/>
                    <a:lumOff val="25000"/>
                  </a:schemeClr>
                </a:solidFill>
              </a:rPr>
              <a:t>Kotapraja</a:t>
            </a:r>
            <a:r>
              <a:rPr lang="en-US" sz="2200" dirty="0">
                <a:solidFill>
                  <a:schemeClr val="tx1">
                    <a:lumMod val="75000"/>
                    <a:lumOff val="25000"/>
                  </a:schemeClr>
                </a:solidFill>
              </a:rPr>
              <a:t> JR.)</a:t>
            </a:r>
          </a:p>
          <a:p>
            <a:pPr marL="396875" indent="-328613" eaLnBrk="1" fontAlgn="auto" hangingPunct="1">
              <a:spcAft>
                <a:spcPts val="0"/>
              </a:spcAft>
              <a:buFont typeface="Wingdings" panose="05000000000000000000" pitchFamily="2" charset="2"/>
              <a:buNone/>
              <a:defRPr/>
            </a:pPr>
            <a:r>
              <a:rPr lang="en-US" sz="2200" dirty="0" err="1">
                <a:solidFill>
                  <a:schemeClr val="tx1">
                    <a:lumMod val="75000"/>
                    <a:lumOff val="25000"/>
                  </a:schemeClr>
                </a:solidFill>
              </a:rPr>
              <a:t>Penulis</a:t>
            </a:r>
            <a:r>
              <a:rPr lang="en-US" sz="2200" dirty="0">
                <a:solidFill>
                  <a:schemeClr val="tx1">
                    <a:lumMod val="75000"/>
                    <a:lumOff val="25000"/>
                  </a:schemeClr>
                </a:solidFill>
              </a:rPr>
              <a:t>  I     :   </a:t>
            </a:r>
            <a:r>
              <a:rPr lang="en-US" sz="2200" dirty="0" err="1">
                <a:solidFill>
                  <a:schemeClr val="tx1">
                    <a:lumMod val="75000"/>
                    <a:lumOff val="25000"/>
                  </a:schemeClr>
                </a:solidFill>
              </a:rPr>
              <a:t>Ghazali</a:t>
            </a:r>
            <a:r>
              <a:rPr lang="en-US" sz="2200" dirty="0">
                <a:solidFill>
                  <a:schemeClr val="tx1">
                    <a:lumMod val="75000"/>
                    <a:lumOff val="25000"/>
                  </a:schemeClr>
                </a:solidFill>
              </a:rPr>
              <a:t> </a:t>
            </a:r>
            <a:r>
              <a:rPr lang="en-US" sz="2200" dirty="0" err="1">
                <a:solidFill>
                  <a:schemeClr val="tx1">
                    <a:lumMod val="75000"/>
                    <a:lumOff val="25000"/>
                  </a:schemeClr>
                </a:solidFill>
              </a:rPr>
              <a:t>Sjahlan</a:t>
            </a:r>
            <a:r>
              <a:rPr lang="en-US" sz="2200" dirty="0">
                <a:solidFill>
                  <a:schemeClr val="tx1">
                    <a:lumMod val="75000"/>
                    <a:lumOff val="25000"/>
                  </a:schemeClr>
                </a:solidFill>
              </a:rPr>
              <a:t> (</a:t>
            </a:r>
            <a:r>
              <a:rPr lang="en-US" sz="2200" dirty="0" err="1">
                <a:solidFill>
                  <a:schemeClr val="tx1">
                    <a:lumMod val="75000"/>
                    <a:lumOff val="25000"/>
                  </a:schemeClr>
                </a:solidFill>
              </a:rPr>
              <a:t>Sekretaris</a:t>
            </a:r>
            <a:r>
              <a:rPr lang="en-US" sz="2200" dirty="0">
                <a:solidFill>
                  <a:schemeClr val="tx1">
                    <a:lumMod val="75000"/>
                    <a:lumOff val="25000"/>
                  </a:schemeClr>
                </a:solidFill>
              </a:rPr>
              <a:t> </a:t>
            </a:r>
            <a:r>
              <a:rPr lang="en-US" sz="2200" dirty="0" err="1">
                <a:solidFill>
                  <a:schemeClr val="tx1">
                    <a:lumMod val="75000"/>
                    <a:lumOff val="25000"/>
                  </a:schemeClr>
                </a:solidFill>
              </a:rPr>
              <a:t>Masyumi</a:t>
            </a:r>
            <a:r>
              <a:rPr lang="en-US" sz="2200" dirty="0">
                <a:solidFill>
                  <a:schemeClr val="tx1">
                    <a:lumMod val="75000"/>
                    <a:lumOff val="25000"/>
                  </a:schemeClr>
                </a:solidFill>
              </a:rPr>
              <a:t> JR.</a:t>
            </a:r>
          </a:p>
          <a:p>
            <a:pPr marL="396875" indent="-328613" eaLnBrk="1" fontAlgn="auto" hangingPunct="1">
              <a:spcAft>
                <a:spcPts val="0"/>
              </a:spcAft>
              <a:buFont typeface="Wingdings" panose="05000000000000000000" pitchFamily="2" charset="2"/>
              <a:buNone/>
              <a:tabLst>
                <a:tab pos="1655763" algn="l"/>
              </a:tabLst>
              <a:defRPr/>
            </a:pPr>
            <a:r>
              <a:rPr lang="en-US" sz="2200" dirty="0">
                <a:solidFill>
                  <a:schemeClr val="tx1">
                    <a:lumMod val="75000"/>
                    <a:lumOff val="25000"/>
                  </a:schemeClr>
                </a:solidFill>
              </a:rPr>
              <a:t>             II   	:   Abdullah </a:t>
            </a:r>
            <a:r>
              <a:rPr lang="en-US" sz="2200" dirty="0" err="1">
                <a:solidFill>
                  <a:schemeClr val="tx1">
                    <a:lumMod val="75000"/>
                    <a:lumOff val="25000"/>
                  </a:schemeClr>
                </a:solidFill>
              </a:rPr>
              <a:t>Salim</a:t>
            </a:r>
            <a:r>
              <a:rPr lang="en-US" sz="2200" dirty="0">
                <a:solidFill>
                  <a:schemeClr val="tx1">
                    <a:lumMod val="75000"/>
                    <a:lumOff val="25000"/>
                  </a:schemeClr>
                </a:solidFill>
              </a:rPr>
              <a:t> (</a:t>
            </a:r>
            <a:r>
              <a:rPr lang="en-US" sz="2200" dirty="0" err="1">
                <a:solidFill>
                  <a:schemeClr val="tx1">
                    <a:lumMod val="75000"/>
                    <a:lumOff val="25000"/>
                  </a:schemeClr>
                </a:solidFill>
              </a:rPr>
              <a:t>Tokoh</a:t>
            </a:r>
            <a:r>
              <a:rPr lang="en-US" sz="2200" dirty="0">
                <a:solidFill>
                  <a:schemeClr val="tx1">
                    <a:lumMod val="75000"/>
                    <a:lumOff val="25000"/>
                  </a:schemeClr>
                </a:solidFill>
              </a:rPr>
              <a:t> </a:t>
            </a:r>
            <a:r>
              <a:rPr lang="en-US" sz="2200" dirty="0" err="1">
                <a:solidFill>
                  <a:schemeClr val="tx1">
                    <a:lumMod val="75000"/>
                    <a:lumOff val="25000"/>
                  </a:schemeClr>
                </a:solidFill>
              </a:rPr>
              <a:t>Masyumi</a:t>
            </a:r>
            <a:r>
              <a:rPr lang="en-US" sz="2200" dirty="0">
                <a:solidFill>
                  <a:schemeClr val="tx1">
                    <a:lumMod val="75000"/>
                    <a:lumOff val="25000"/>
                  </a:schemeClr>
                </a:solidFill>
              </a:rPr>
              <a:t> Jakarta Raya)</a:t>
            </a:r>
          </a:p>
          <a:p>
            <a:pPr marL="396875" indent="-328613" eaLnBrk="1" fontAlgn="auto" hangingPunct="1">
              <a:spcAft>
                <a:spcPts val="0"/>
              </a:spcAft>
              <a:buFont typeface="Wingdings" panose="05000000000000000000" pitchFamily="2" charset="2"/>
              <a:buNone/>
              <a:tabLst>
                <a:tab pos="1655763" algn="l"/>
              </a:tabLst>
              <a:defRPr/>
            </a:pPr>
            <a:r>
              <a:rPr lang="en-US" sz="2200" dirty="0">
                <a:solidFill>
                  <a:schemeClr val="tx1">
                    <a:lumMod val="75000"/>
                    <a:lumOff val="25000"/>
                  </a:schemeClr>
                </a:solidFill>
              </a:rPr>
              <a:t>             III  	:   Hariri </a:t>
            </a:r>
            <a:r>
              <a:rPr lang="en-US" sz="2200" dirty="0" err="1">
                <a:solidFill>
                  <a:schemeClr val="tx1">
                    <a:lumMod val="75000"/>
                    <a:lumOff val="25000"/>
                  </a:schemeClr>
                </a:solidFill>
              </a:rPr>
              <a:t>Hady</a:t>
            </a:r>
            <a:r>
              <a:rPr lang="en-US" sz="2200" dirty="0">
                <a:solidFill>
                  <a:schemeClr val="tx1">
                    <a:lumMod val="75000"/>
                    <a:lumOff val="25000"/>
                  </a:schemeClr>
                </a:solidFill>
              </a:rPr>
              <a:t> (</a:t>
            </a:r>
            <a:r>
              <a:rPr lang="en-US" sz="2200" dirty="0" err="1">
                <a:solidFill>
                  <a:schemeClr val="tx1">
                    <a:lumMod val="75000"/>
                    <a:lumOff val="25000"/>
                  </a:schemeClr>
                </a:solidFill>
              </a:rPr>
              <a:t>Mahasiswa</a:t>
            </a:r>
            <a:r>
              <a:rPr lang="en-US" sz="2200" dirty="0">
                <a:solidFill>
                  <a:schemeClr val="tx1">
                    <a:lumMod val="75000"/>
                    <a:lumOff val="25000"/>
                  </a:schemeClr>
                </a:solidFill>
              </a:rPr>
              <a:t>)</a:t>
            </a:r>
          </a:p>
          <a:p>
            <a:pPr marL="396875" lvl="4" indent="-344488" eaLnBrk="1" fontAlgn="auto" hangingPunct="1">
              <a:spcAft>
                <a:spcPts val="0"/>
              </a:spcAft>
              <a:buFont typeface="Wingdings 2" panose="05020102010507070707" pitchFamily="18" charset="2"/>
              <a:buNone/>
              <a:tabLst>
                <a:tab pos="1655763" algn="l"/>
              </a:tabLst>
              <a:defRPr/>
            </a:pPr>
            <a:r>
              <a:rPr lang="en-US" sz="2200" dirty="0" err="1">
                <a:solidFill>
                  <a:schemeClr val="tx1">
                    <a:lumMod val="75000"/>
                    <a:lumOff val="25000"/>
                  </a:schemeClr>
                </a:solidFill>
              </a:rPr>
              <a:t>Bendahara</a:t>
            </a:r>
            <a:r>
              <a:rPr lang="en-US" sz="2200" dirty="0">
                <a:solidFill>
                  <a:schemeClr val="tx1">
                    <a:lumMod val="75000"/>
                    <a:lumOff val="25000"/>
                  </a:schemeClr>
                </a:solidFill>
              </a:rPr>
              <a:t>	:   Tan In </a:t>
            </a:r>
            <a:r>
              <a:rPr lang="en-US" sz="2200" dirty="0" err="1">
                <a:solidFill>
                  <a:schemeClr val="tx1">
                    <a:lumMod val="75000"/>
                    <a:lumOff val="25000"/>
                  </a:schemeClr>
                </a:solidFill>
              </a:rPr>
              <a:t>Hok</a:t>
            </a:r>
            <a:r>
              <a:rPr lang="en-US" sz="2200" dirty="0">
                <a:solidFill>
                  <a:schemeClr val="tx1">
                    <a:lumMod val="75000"/>
                    <a:lumOff val="25000"/>
                  </a:schemeClr>
                </a:solidFill>
              </a:rPr>
              <a:t> (</a:t>
            </a:r>
            <a:r>
              <a:rPr lang="en-US" sz="2200" dirty="0" err="1">
                <a:solidFill>
                  <a:schemeClr val="tx1">
                    <a:lumMod val="75000"/>
                    <a:lumOff val="25000"/>
                  </a:schemeClr>
                </a:solidFill>
              </a:rPr>
              <a:t>Pengusaha</a:t>
            </a:r>
            <a:r>
              <a:rPr lang="en-US" sz="2200" dirty="0">
                <a:solidFill>
                  <a:schemeClr val="tx1">
                    <a:lumMod val="75000"/>
                    <a:lumOff val="25000"/>
                  </a:schemeClr>
                </a:solidFill>
              </a:rPr>
              <a:t>)</a:t>
            </a:r>
          </a:p>
          <a:p>
            <a:pPr marL="396875" lvl="4" indent="-344488" eaLnBrk="1" fontAlgn="auto" hangingPunct="1">
              <a:spcAft>
                <a:spcPts val="0"/>
              </a:spcAft>
              <a:buFont typeface="Wingdings 2" panose="05020102010507070707" pitchFamily="18" charset="2"/>
              <a:buNone/>
              <a:tabLst>
                <a:tab pos="1655763" algn="l"/>
              </a:tabLst>
              <a:defRPr/>
            </a:pPr>
            <a:r>
              <a:rPr lang="en-US" sz="2200" dirty="0" err="1">
                <a:solidFill>
                  <a:schemeClr val="tx1">
                    <a:lumMod val="75000"/>
                    <a:lumOff val="25000"/>
                  </a:schemeClr>
                </a:solidFill>
              </a:rPr>
              <a:t>Pembantu</a:t>
            </a:r>
            <a:r>
              <a:rPr lang="en-US" sz="2200" dirty="0">
                <a:solidFill>
                  <a:schemeClr val="tx1">
                    <a:lumMod val="75000"/>
                    <a:lumOff val="25000"/>
                  </a:schemeClr>
                </a:solidFill>
              </a:rPr>
              <a:t>	:   -   </a:t>
            </a:r>
            <a:r>
              <a:rPr lang="en-US" sz="2200" dirty="0" err="1">
                <a:solidFill>
                  <a:schemeClr val="tx1">
                    <a:lumMod val="75000"/>
                    <a:lumOff val="25000"/>
                  </a:schemeClr>
                </a:solidFill>
              </a:rPr>
              <a:t>Rais</a:t>
            </a:r>
            <a:r>
              <a:rPr lang="en-US" sz="2200" dirty="0">
                <a:solidFill>
                  <a:schemeClr val="tx1">
                    <a:lumMod val="75000"/>
                    <a:lumOff val="25000"/>
                  </a:schemeClr>
                </a:solidFill>
              </a:rPr>
              <a:t> </a:t>
            </a:r>
            <a:r>
              <a:rPr lang="en-US" sz="2200" dirty="0" err="1">
                <a:solidFill>
                  <a:schemeClr val="tx1">
                    <a:lumMod val="75000"/>
                    <a:lumOff val="25000"/>
                  </a:schemeClr>
                </a:solidFill>
              </a:rPr>
              <a:t>Chamis</a:t>
            </a:r>
            <a:r>
              <a:rPr lang="en-US" sz="2200" dirty="0">
                <a:solidFill>
                  <a:schemeClr val="tx1">
                    <a:lumMod val="75000"/>
                    <a:lumOff val="25000"/>
                  </a:schemeClr>
                </a:solidFill>
              </a:rPr>
              <a:t> (</a:t>
            </a:r>
            <a:r>
              <a:rPr lang="en-US" sz="2200" dirty="0" err="1">
                <a:solidFill>
                  <a:schemeClr val="tx1">
                    <a:lumMod val="75000"/>
                    <a:lumOff val="25000"/>
                  </a:schemeClr>
                </a:solidFill>
              </a:rPr>
              <a:t>Pengusaha</a:t>
            </a:r>
            <a:r>
              <a:rPr lang="en-US" sz="2200" dirty="0">
                <a:solidFill>
                  <a:schemeClr val="tx1">
                    <a:lumMod val="75000"/>
                    <a:lumOff val="25000"/>
                  </a:schemeClr>
                </a:solidFill>
              </a:rPr>
              <a:t>)                  </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Ganda</a:t>
            </a:r>
            <a:r>
              <a:rPr lang="en-US" sz="2200" dirty="0">
                <a:solidFill>
                  <a:schemeClr val="tx1">
                    <a:lumMod val="75000"/>
                    <a:lumOff val="25000"/>
                  </a:schemeClr>
                </a:solidFill>
              </a:rPr>
              <a:t> (</a:t>
            </a:r>
            <a:r>
              <a:rPr lang="en-US" sz="2200" dirty="0" err="1">
                <a:solidFill>
                  <a:schemeClr val="tx1">
                    <a:lumMod val="75000"/>
                    <a:lumOff val="25000"/>
                  </a:schemeClr>
                </a:solidFill>
              </a:rPr>
              <a:t>Pegawai</a:t>
            </a:r>
            <a:r>
              <a:rPr lang="en-US" sz="2200" dirty="0">
                <a:solidFill>
                  <a:schemeClr val="tx1">
                    <a:lumMod val="75000"/>
                    <a:lumOff val="25000"/>
                  </a:schemeClr>
                </a:solidFill>
              </a:rPr>
              <a:t> </a:t>
            </a:r>
            <a:r>
              <a:rPr lang="en-US" sz="2200" dirty="0" err="1">
                <a:solidFill>
                  <a:schemeClr val="tx1">
                    <a:lumMod val="75000"/>
                    <a:lumOff val="25000"/>
                  </a:schemeClr>
                </a:solidFill>
              </a:rPr>
              <a:t>Jawatan</a:t>
            </a:r>
            <a:r>
              <a:rPr lang="en-US" sz="2200" dirty="0">
                <a:solidFill>
                  <a:schemeClr val="tx1">
                    <a:lumMod val="75000"/>
                    <a:lumOff val="25000"/>
                  </a:schemeClr>
                </a:solidFill>
              </a:rPr>
              <a:t> </a:t>
            </a:r>
            <a:r>
              <a:rPr lang="en-US" sz="2200" dirty="0" err="1">
                <a:solidFill>
                  <a:schemeClr val="tx1">
                    <a:lumMod val="75000"/>
                    <a:lumOff val="25000"/>
                  </a:schemeClr>
                </a:solidFill>
              </a:rPr>
              <a:t>Penerangan</a:t>
            </a:r>
            <a:r>
              <a:rPr lang="en-US" sz="2200" dirty="0">
                <a:solidFill>
                  <a:schemeClr val="tx1">
                    <a:lumMod val="75000"/>
                    <a:lumOff val="25000"/>
                  </a:schemeClr>
                </a:solidFill>
              </a:rPr>
              <a:t> RI)		                                     </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Kartapradja</a:t>
            </a:r>
            <a:r>
              <a:rPr lang="en-US" sz="2200" dirty="0">
                <a:solidFill>
                  <a:schemeClr val="tx1">
                    <a:lumMod val="75000"/>
                    <a:lumOff val="25000"/>
                  </a:schemeClr>
                </a:solidFill>
              </a:rPr>
              <a:t> (</a:t>
            </a:r>
            <a:r>
              <a:rPr lang="en-US" sz="2200" dirty="0" err="1">
                <a:solidFill>
                  <a:schemeClr val="tx1">
                    <a:lumMod val="75000"/>
                    <a:lumOff val="25000"/>
                  </a:schemeClr>
                </a:solidFill>
              </a:rPr>
              <a:t>Kepala</a:t>
            </a:r>
            <a:r>
              <a:rPr lang="en-US" sz="2200" dirty="0">
                <a:solidFill>
                  <a:schemeClr val="tx1">
                    <a:lumMod val="75000"/>
                    <a:lumOff val="25000"/>
                  </a:schemeClr>
                </a:solidFill>
              </a:rPr>
              <a:t> </a:t>
            </a:r>
            <a:r>
              <a:rPr lang="en-US" sz="2200" dirty="0" err="1">
                <a:solidFill>
                  <a:schemeClr val="tx1">
                    <a:lumMod val="75000"/>
                    <a:lumOff val="25000"/>
                  </a:schemeClr>
                </a:solidFill>
              </a:rPr>
              <a:t>Sekolah</a:t>
            </a:r>
            <a:r>
              <a:rPr lang="en-US" sz="2200" dirty="0">
                <a:solidFill>
                  <a:schemeClr val="tx1">
                    <a:lumMod val="75000"/>
                    <a:lumOff val="25000"/>
                  </a:schemeClr>
                </a:solidFill>
              </a:rPr>
              <a:t> Rakyat) </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Sardjono</a:t>
            </a:r>
            <a:r>
              <a:rPr lang="en-US" sz="2200" dirty="0">
                <a:solidFill>
                  <a:schemeClr val="tx1">
                    <a:lumMod val="75000"/>
                    <a:lumOff val="25000"/>
                  </a:schemeClr>
                </a:solidFill>
              </a:rPr>
              <a:t> (</a:t>
            </a:r>
            <a:r>
              <a:rPr lang="en-US" sz="2200" dirty="0" err="1">
                <a:solidFill>
                  <a:schemeClr val="tx1">
                    <a:lumMod val="75000"/>
                    <a:lumOff val="25000"/>
                  </a:schemeClr>
                </a:solidFill>
              </a:rPr>
              <a:t>Wakil</a:t>
            </a:r>
            <a:r>
              <a:rPr lang="en-US" sz="2200" dirty="0">
                <a:solidFill>
                  <a:schemeClr val="tx1">
                    <a:lumMod val="75000"/>
                    <a:lumOff val="25000"/>
                  </a:schemeClr>
                </a:solidFill>
              </a:rPr>
              <a:t> </a:t>
            </a:r>
            <a:r>
              <a:rPr lang="en-US" sz="2200" dirty="0" err="1">
                <a:solidFill>
                  <a:schemeClr val="tx1">
                    <a:lumMod val="75000"/>
                    <a:lumOff val="25000"/>
                  </a:schemeClr>
                </a:solidFill>
              </a:rPr>
              <a:t>Walikota</a:t>
            </a:r>
            <a:r>
              <a:rPr lang="en-US" sz="2200" dirty="0">
                <a:solidFill>
                  <a:schemeClr val="tx1">
                    <a:lumMod val="75000"/>
                    <a:lumOff val="25000"/>
                  </a:schemeClr>
                </a:solidFill>
              </a:rPr>
              <a:t> Jakarta Raya)</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Sulaiman</a:t>
            </a:r>
            <a:r>
              <a:rPr lang="en-US" sz="2200" dirty="0">
                <a:solidFill>
                  <a:schemeClr val="tx1">
                    <a:lumMod val="75000"/>
                    <a:lumOff val="25000"/>
                  </a:schemeClr>
                </a:solidFill>
              </a:rPr>
              <a:t> </a:t>
            </a:r>
            <a:r>
              <a:rPr lang="en-US" sz="2200" dirty="0" err="1">
                <a:solidFill>
                  <a:schemeClr val="tx1">
                    <a:lumMod val="75000"/>
                    <a:lumOff val="25000"/>
                  </a:schemeClr>
                </a:solidFill>
              </a:rPr>
              <a:t>Rasjid</a:t>
            </a:r>
            <a:r>
              <a:rPr lang="en-US" sz="2200" dirty="0">
                <a:solidFill>
                  <a:schemeClr val="tx1">
                    <a:lumMod val="75000"/>
                    <a:lumOff val="25000"/>
                  </a:schemeClr>
                </a:solidFill>
              </a:rPr>
              <a:t> (</a:t>
            </a:r>
            <a:r>
              <a:rPr lang="en-US" sz="2200" dirty="0" err="1">
                <a:solidFill>
                  <a:schemeClr val="tx1">
                    <a:lumMod val="75000"/>
                    <a:lumOff val="25000"/>
                  </a:schemeClr>
                </a:solidFill>
              </a:rPr>
              <a:t>Pegawai</a:t>
            </a:r>
            <a:r>
              <a:rPr lang="en-US" sz="2200" dirty="0">
                <a:solidFill>
                  <a:schemeClr val="tx1">
                    <a:lumMod val="75000"/>
                    <a:lumOff val="25000"/>
                  </a:schemeClr>
                </a:solidFill>
              </a:rPr>
              <a:t> </a:t>
            </a:r>
            <a:r>
              <a:rPr lang="en-US" sz="2200" dirty="0" err="1">
                <a:solidFill>
                  <a:schemeClr val="tx1">
                    <a:lumMod val="75000"/>
                    <a:lumOff val="25000"/>
                  </a:schemeClr>
                </a:solidFill>
              </a:rPr>
              <a:t>Kemenag</a:t>
            </a:r>
            <a:r>
              <a:rPr lang="en-US" sz="2200" dirty="0">
                <a:solidFill>
                  <a:schemeClr val="tx1">
                    <a:lumMod val="75000"/>
                    <a:lumOff val="25000"/>
                  </a:schemeClr>
                </a:solidFill>
              </a:rPr>
              <a:t> RI)</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Ja’cob</a:t>
            </a:r>
            <a:r>
              <a:rPr lang="en-US" sz="2200" dirty="0">
                <a:solidFill>
                  <a:schemeClr val="tx1">
                    <a:lumMod val="75000"/>
                    <a:lumOff val="25000"/>
                  </a:schemeClr>
                </a:solidFill>
              </a:rPr>
              <a:t> </a:t>
            </a:r>
            <a:r>
              <a:rPr lang="en-US" sz="2200" dirty="0" err="1">
                <a:solidFill>
                  <a:schemeClr val="tx1">
                    <a:lumMod val="75000"/>
                    <a:lumOff val="25000"/>
                  </a:schemeClr>
                </a:solidFill>
              </a:rPr>
              <a:t>Rasjid</a:t>
            </a:r>
            <a:r>
              <a:rPr lang="en-US" sz="2200" dirty="0">
                <a:solidFill>
                  <a:schemeClr val="tx1">
                    <a:lumMod val="75000"/>
                    <a:lumOff val="25000"/>
                  </a:schemeClr>
                </a:solidFill>
              </a:rPr>
              <a:t> (</a:t>
            </a:r>
            <a:r>
              <a:rPr lang="en-US" sz="2200" dirty="0" err="1">
                <a:solidFill>
                  <a:schemeClr val="tx1">
                    <a:lumMod val="75000"/>
                    <a:lumOff val="25000"/>
                  </a:schemeClr>
                </a:solidFill>
              </a:rPr>
              <a:t>Pegawai</a:t>
            </a:r>
            <a:r>
              <a:rPr lang="en-US" sz="2200" dirty="0">
                <a:solidFill>
                  <a:schemeClr val="tx1">
                    <a:lumMod val="75000"/>
                    <a:lumOff val="25000"/>
                  </a:schemeClr>
                </a:solidFill>
              </a:rPr>
              <a:t> </a:t>
            </a:r>
            <a:r>
              <a:rPr lang="en-US" sz="2200" dirty="0" err="1">
                <a:solidFill>
                  <a:schemeClr val="tx1">
                    <a:lumMod val="75000"/>
                    <a:lumOff val="25000"/>
                  </a:schemeClr>
                </a:solidFill>
              </a:rPr>
              <a:t>Kemenag</a:t>
            </a:r>
            <a:r>
              <a:rPr lang="en-US" sz="2200" dirty="0">
                <a:solidFill>
                  <a:schemeClr val="tx1">
                    <a:lumMod val="75000"/>
                    <a:lumOff val="25000"/>
                  </a:schemeClr>
                </a:solidFill>
              </a:rPr>
              <a:t> RI)</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Hasan</a:t>
            </a:r>
            <a:r>
              <a:rPr lang="en-US" sz="2200" dirty="0">
                <a:solidFill>
                  <a:schemeClr val="tx1">
                    <a:lumMod val="75000"/>
                    <a:lumOff val="25000"/>
                  </a:schemeClr>
                </a:solidFill>
              </a:rPr>
              <a:t> </a:t>
            </a:r>
            <a:r>
              <a:rPr lang="en-US" sz="2200" dirty="0" err="1">
                <a:solidFill>
                  <a:schemeClr val="tx1">
                    <a:lumMod val="75000"/>
                    <a:lumOff val="25000"/>
                  </a:schemeClr>
                </a:solidFill>
              </a:rPr>
              <a:t>Algubie</a:t>
            </a:r>
            <a:r>
              <a:rPr lang="en-US" sz="2200" dirty="0">
                <a:solidFill>
                  <a:schemeClr val="tx1">
                    <a:lumMod val="75000"/>
                    <a:lumOff val="25000"/>
                  </a:schemeClr>
                </a:solidFill>
              </a:rPr>
              <a:t> (</a:t>
            </a:r>
            <a:r>
              <a:rPr lang="en-US" sz="2200" dirty="0" err="1">
                <a:solidFill>
                  <a:schemeClr val="tx1">
                    <a:lumMod val="75000"/>
                    <a:lumOff val="25000"/>
                  </a:schemeClr>
                </a:solidFill>
              </a:rPr>
              <a:t>Pengusaha</a:t>
            </a:r>
            <a:r>
              <a:rPr lang="en-US" sz="2200" dirty="0">
                <a:solidFill>
                  <a:schemeClr val="tx1">
                    <a:lumMod val="75000"/>
                    <a:lumOff val="25000"/>
                  </a:schemeClr>
                </a:solidFill>
              </a:rPr>
              <a:t>)</a:t>
            </a:r>
          </a:p>
          <a:p>
            <a:pPr marL="396875" lvl="4" indent="-344488" eaLnBrk="1" fontAlgn="auto" hangingPunct="1">
              <a:spcAft>
                <a:spcPts val="0"/>
              </a:spcAft>
              <a:buFont typeface="Wingdings 2" panose="05020102010507070707" pitchFamily="18" charset="2"/>
              <a:buNone/>
              <a:defRPr/>
            </a:pPr>
            <a:r>
              <a:rPr lang="en-US" sz="2200" dirty="0">
                <a:solidFill>
                  <a:schemeClr val="tx1">
                    <a:lumMod val="75000"/>
                    <a:lumOff val="25000"/>
                  </a:schemeClr>
                </a:solidFill>
              </a:rPr>
              <a:t>			              -   </a:t>
            </a:r>
            <a:r>
              <a:rPr lang="en-US" sz="2200" dirty="0" err="1">
                <a:solidFill>
                  <a:schemeClr val="tx1">
                    <a:lumMod val="75000"/>
                    <a:lumOff val="25000"/>
                  </a:schemeClr>
                </a:solidFill>
              </a:rPr>
              <a:t>Fara</a:t>
            </a:r>
            <a:r>
              <a:rPr lang="id-ID" sz="2200" dirty="0">
                <a:solidFill>
                  <a:schemeClr val="tx1">
                    <a:lumMod val="75000"/>
                    <a:lumOff val="25000"/>
                  </a:schemeClr>
                </a:solidFill>
              </a:rPr>
              <a:t>dj </a:t>
            </a:r>
            <a:r>
              <a:rPr lang="en-US" sz="2200" dirty="0">
                <a:solidFill>
                  <a:schemeClr val="tx1">
                    <a:lumMod val="75000"/>
                    <a:lumOff val="25000"/>
                  </a:schemeClr>
                </a:solidFill>
              </a:rPr>
              <a:t>Marta</a:t>
            </a:r>
            <a:r>
              <a:rPr lang="id-ID" sz="2200" dirty="0">
                <a:solidFill>
                  <a:schemeClr val="tx1">
                    <a:lumMod val="75000"/>
                    <a:lumOff val="25000"/>
                  </a:schemeClr>
                </a:solidFill>
              </a:rPr>
              <a:t>k</a:t>
            </a:r>
            <a:r>
              <a:rPr lang="en-US" sz="2200" dirty="0">
                <a:solidFill>
                  <a:schemeClr val="tx1">
                    <a:lumMod val="75000"/>
                    <a:lumOff val="25000"/>
                  </a:schemeClr>
                </a:solidFill>
              </a:rPr>
              <a:t>(</a:t>
            </a:r>
            <a:r>
              <a:rPr lang="en-US" sz="2200" dirty="0" err="1">
                <a:solidFill>
                  <a:schemeClr val="tx1">
                    <a:lumMod val="75000"/>
                    <a:lumOff val="25000"/>
                  </a:schemeClr>
                </a:solidFill>
              </a:rPr>
              <a:t>Pengusaha</a:t>
            </a:r>
            <a:r>
              <a:rPr lang="en-US" sz="2200" dirty="0">
                <a:solidFill>
                  <a:schemeClr val="tx1">
                    <a:lumMod val="75000"/>
                    <a:lumOff val="25000"/>
                  </a:schemeClr>
                </a:solidFill>
              </a:rPr>
              <a:t>)</a:t>
            </a:r>
          </a:p>
          <a:p>
            <a:pPr marL="396875" lvl="4" indent="-344488" eaLnBrk="1" fontAlgn="auto" hangingPunct="1">
              <a:spcAft>
                <a:spcPts val="0"/>
              </a:spcAft>
              <a:buFont typeface="Wingdings 2" panose="05020102010507070707" pitchFamily="18" charset="2"/>
              <a:buNone/>
              <a:defRPr/>
            </a:pPr>
            <a:endParaRPr lang="en-US" sz="2400"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D9647711-434E-4E2C-8897-116C2117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DA04A18-F174-446E-9B79-AF065FFE8D05}"/>
              </a:ext>
            </a:extLst>
          </p:cNvPr>
          <p:cNvSpPr>
            <a:spLocks noGrp="1"/>
          </p:cNvSpPr>
          <p:nvPr>
            <p:ph type="title"/>
          </p:nvPr>
        </p:nvSpPr>
        <p:spPr>
          <a:xfrm>
            <a:off x="301625" y="103908"/>
            <a:ext cx="7710920" cy="505691"/>
          </a:xfrm>
        </p:spPr>
        <p:txBody>
          <a:bodyPr/>
          <a:lstStyle/>
          <a:p>
            <a:pPr algn="ctr" eaLnBrk="1" hangingPunct="1"/>
            <a:r>
              <a:rPr lang="id-ID" altLang="en-US" sz="3200" b="1" dirty="0">
                <a:solidFill>
                  <a:srgbClr val="00B0F0"/>
                </a:solidFill>
              </a:rPr>
              <a:t>UNTUK MENJADI PERHATIAN</a:t>
            </a:r>
            <a:endParaRPr lang="en-US" altLang="en-US" sz="3200" b="1" dirty="0">
              <a:solidFill>
                <a:srgbClr val="00B0F0"/>
              </a:solidFill>
            </a:endParaRPr>
          </a:p>
        </p:txBody>
      </p:sp>
      <p:sp>
        <p:nvSpPr>
          <p:cNvPr id="3" name="Content Placeholder 2">
            <a:extLst>
              <a:ext uri="{FF2B5EF4-FFF2-40B4-BE49-F238E27FC236}">
                <a16:creationId xmlns:a16="http://schemas.microsoft.com/office/drawing/2014/main" xmlns="" id="{65974DFF-82EB-482A-8FDC-C8D02F9EBF5F}"/>
              </a:ext>
            </a:extLst>
          </p:cNvPr>
          <p:cNvSpPr>
            <a:spLocks noGrp="1"/>
          </p:cNvSpPr>
          <p:nvPr>
            <p:ph idx="1"/>
          </p:nvPr>
        </p:nvSpPr>
        <p:spPr>
          <a:xfrm>
            <a:off x="280988" y="762000"/>
            <a:ext cx="8839200" cy="6400800"/>
          </a:xfrm>
        </p:spPr>
        <p:txBody>
          <a:bodyPr rtlCol="0">
            <a:normAutofit/>
          </a:bodyPr>
          <a:lstStyle/>
          <a:p>
            <a:pPr marL="396875" lvl="4" indent="-344488" eaLnBrk="1" fontAlgn="auto" hangingPunct="1">
              <a:spcAft>
                <a:spcPts val="0"/>
              </a:spcAft>
              <a:buFont typeface="Wingdings 2" panose="05020102010507070707" pitchFamily="18" charset="2"/>
              <a:buNone/>
              <a:tabLst>
                <a:tab pos="1655763" algn="l"/>
              </a:tabLst>
              <a:defRPr/>
            </a:pPr>
            <a:r>
              <a:rPr lang="en-US" sz="2200" dirty="0">
                <a:solidFill>
                  <a:schemeClr val="tx1">
                    <a:lumMod val="75000"/>
                    <a:lumOff val="25000"/>
                  </a:schemeClr>
                </a:solidFill>
              </a:rPr>
              <a:t>B</a:t>
            </a:r>
            <a:r>
              <a:rPr lang="id-ID" sz="2200" dirty="0">
                <a:solidFill>
                  <a:schemeClr val="tx1">
                    <a:lumMod val="75000"/>
                    <a:lumOff val="25000"/>
                  </a:schemeClr>
                </a:solidFill>
              </a:rPr>
              <a:t>ENDAHARA              :</a:t>
            </a:r>
            <a:r>
              <a:rPr lang="en-US" sz="2200" dirty="0">
                <a:solidFill>
                  <a:schemeClr val="tx1">
                    <a:lumMod val="75000"/>
                    <a:lumOff val="25000"/>
                  </a:schemeClr>
                </a:solidFill>
              </a:rPr>
              <a:t>   Tan In </a:t>
            </a:r>
            <a:r>
              <a:rPr lang="en-US" sz="2200" dirty="0" err="1">
                <a:solidFill>
                  <a:schemeClr val="tx1">
                    <a:lumMod val="75000"/>
                    <a:lumOff val="25000"/>
                  </a:schemeClr>
                </a:solidFill>
              </a:rPr>
              <a:t>Hok</a:t>
            </a:r>
            <a:r>
              <a:rPr lang="en-US" sz="2200" dirty="0">
                <a:solidFill>
                  <a:schemeClr val="tx1">
                    <a:lumMod val="75000"/>
                    <a:lumOff val="25000"/>
                  </a:schemeClr>
                </a:solidFill>
              </a:rPr>
              <a:t> (</a:t>
            </a:r>
            <a:r>
              <a:rPr lang="en-US" sz="2200" dirty="0" err="1">
                <a:solidFill>
                  <a:schemeClr val="tx1">
                    <a:lumMod val="75000"/>
                    <a:lumOff val="25000"/>
                  </a:schemeClr>
                </a:solidFill>
              </a:rPr>
              <a:t>Pengusaha</a:t>
            </a:r>
            <a:r>
              <a:rPr lang="en-US" sz="2200" dirty="0">
                <a:solidFill>
                  <a:schemeClr val="tx1">
                    <a:lumMod val="75000"/>
                    <a:lumOff val="25000"/>
                  </a:schemeClr>
                </a:solidFill>
              </a:rPr>
              <a:t>)</a:t>
            </a:r>
            <a:endParaRPr lang="id-ID" sz="2200" dirty="0">
              <a:solidFill>
                <a:schemeClr val="tx1">
                  <a:lumMod val="75000"/>
                  <a:lumOff val="25000"/>
                </a:schemeClr>
              </a:solidFill>
            </a:endParaRPr>
          </a:p>
          <a:p>
            <a:pPr marL="396875" lvl="4" indent="-344488" eaLnBrk="1" fontAlgn="auto" hangingPunct="1">
              <a:spcAft>
                <a:spcPts val="0"/>
              </a:spcAft>
              <a:buFont typeface="Wingdings 2" panose="05020102010507070707" pitchFamily="18" charset="2"/>
              <a:buNone/>
              <a:tabLst>
                <a:tab pos="1655763" algn="l"/>
              </a:tabLst>
              <a:defRPr/>
            </a:pPr>
            <a:r>
              <a:rPr lang="id-ID" sz="2200" dirty="0">
                <a:solidFill>
                  <a:schemeClr val="tx1">
                    <a:lumMod val="75000"/>
                    <a:lumOff val="25000"/>
                  </a:schemeClr>
                </a:solidFill>
              </a:rPr>
              <a:t>Kira-kira berkebangsaan apa ?</a:t>
            </a:r>
          </a:p>
          <a:p>
            <a:pPr marL="396875" lvl="4" indent="-344488" eaLnBrk="1" fontAlgn="auto" hangingPunct="1">
              <a:spcAft>
                <a:spcPts val="0"/>
              </a:spcAft>
              <a:buFont typeface="Wingdings 2" panose="05020102010507070707" pitchFamily="18" charset="2"/>
              <a:buNone/>
              <a:tabLst>
                <a:tab pos="1655763" algn="l"/>
              </a:tabLst>
              <a:defRPr/>
            </a:pPr>
            <a:r>
              <a:rPr lang="id-ID" sz="2200" dirty="0">
                <a:solidFill>
                  <a:schemeClr val="tx1">
                    <a:lumMod val="75000"/>
                    <a:lumOff val="25000"/>
                  </a:schemeClr>
                </a:solidFill>
              </a:rPr>
              <a:t>Cerita ketika negara ini akan mengikrarkan kemerdekaan (1945)</a:t>
            </a:r>
          </a:p>
          <a:p>
            <a:pPr marL="396875" lvl="4" indent="-344488" eaLnBrk="1" fontAlgn="auto" hangingPunct="1">
              <a:spcAft>
                <a:spcPts val="0"/>
              </a:spcAft>
              <a:buFont typeface="Wingdings 2" panose="05020102010507070707" pitchFamily="18" charset="2"/>
              <a:buNone/>
              <a:tabLst>
                <a:tab pos="1655763" algn="l"/>
              </a:tabLst>
              <a:defRPr/>
            </a:pPr>
            <a:r>
              <a:rPr lang="id-ID" sz="2200" dirty="0">
                <a:solidFill>
                  <a:schemeClr val="tx1">
                    <a:lumMod val="75000"/>
                    <a:lumOff val="25000"/>
                  </a:schemeClr>
                </a:solidFill>
              </a:rPr>
              <a:t>Berdiri Yayasan Pesantren Islam (1952)</a:t>
            </a:r>
          </a:p>
          <a:p>
            <a:pPr marL="396875" lvl="4" indent="-344488" eaLnBrk="1" fontAlgn="auto" hangingPunct="1">
              <a:spcAft>
                <a:spcPts val="0"/>
              </a:spcAft>
              <a:buFont typeface="Wingdings 2" panose="05020102010507070707" pitchFamily="18" charset="2"/>
              <a:buNone/>
              <a:tabLst>
                <a:tab pos="1655763" algn="l"/>
              </a:tabLst>
              <a:defRPr/>
            </a:pPr>
            <a:r>
              <a:rPr lang="id-ID" sz="2200" dirty="0">
                <a:solidFill>
                  <a:schemeClr val="tx1">
                    <a:lumMod val="75000"/>
                    <a:lumOff val="25000"/>
                  </a:schemeClr>
                </a:solidFill>
              </a:rPr>
              <a:t>Keputusan Presiden tentang 2 nama (1960)</a:t>
            </a:r>
          </a:p>
          <a:p>
            <a:pPr marL="396875" lvl="4" indent="-344488" eaLnBrk="1" fontAlgn="auto" hangingPunct="1">
              <a:spcAft>
                <a:spcPts val="0"/>
              </a:spcAft>
              <a:buFont typeface="Wingdings 2" panose="05020102010507070707" pitchFamily="18" charset="2"/>
              <a:buNone/>
              <a:tabLst>
                <a:tab pos="1655763" algn="l"/>
              </a:tabLst>
              <a:defRPr/>
            </a:pPr>
            <a:r>
              <a:rPr lang="id-ID" sz="2200" dirty="0">
                <a:solidFill>
                  <a:schemeClr val="tx1">
                    <a:lumMod val="75000"/>
                    <a:lumOff val="25000"/>
                  </a:schemeClr>
                </a:solidFill>
              </a:rPr>
              <a:t>Seorang bernama KASNAWI KARNA DIPANEGARA</a:t>
            </a:r>
          </a:p>
          <a:p>
            <a:pPr marL="396875" lvl="4" indent="-344488" eaLnBrk="1" fontAlgn="auto" hangingPunct="1">
              <a:spcAft>
                <a:spcPts val="0"/>
              </a:spcAft>
              <a:buFont typeface="Wingdings 2" panose="05020102010507070707" pitchFamily="18" charset="2"/>
              <a:buNone/>
              <a:tabLst>
                <a:tab pos="1655763" algn="l"/>
              </a:tabLst>
              <a:defRPr/>
            </a:pPr>
            <a:endParaRPr lang="en-US" sz="2200" dirty="0">
              <a:solidFill>
                <a:schemeClr val="tx1">
                  <a:lumMod val="75000"/>
                  <a:lumOff val="25000"/>
                </a:schemeClr>
              </a:solidFill>
            </a:endParaRPr>
          </a:p>
          <a:p>
            <a:pPr marL="396875" lvl="4" indent="-344488" eaLnBrk="1" fontAlgn="auto" hangingPunct="1">
              <a:spcAft>
                <a:spcPts val="0"/>
              </a:spcAft>
              <a:buFont typeface="Wingdings 2" panose="05020102010507070707" pitchFamily="18" charset="2"/>
              <a:buNone/>
              <a:defRPr/>
            </a:pPr>
            <a:r>
              <a:rPr lang="id-ID" sz="2200">
                <a:solidFill>
                  <a:schemeClr val="tx1">
                    <a:lumMod val="75000"/>
                    <a:lumOff val="25000"/>
                  </a:schemeClr>
                </a:solidFill>
              </a:rPr>
              <a:t>PEMBANTU </a:t>
            </a:r>
            <a:r>
              <a:rPr lang="id-ID" sz="2200" dirty="0">
                <a:solidFill>
                  <a:schemeClr val="tx1">
                    <a:lumMod val="75000"/>
                    <a:lumOff val="25000"/>
                  </a:schemeClr>
                </a:solidFill>
              </a:rPr>
              <a:t>TERAKHIR :</a:t>
            </a:r>
            <a:r>
              <a:rPr lang="en-US" sz="2200" dirty="0">
                <a:solidFill>
                  <a:schemeClr val="tx1">
                    <a:lumMod val="75000"/>
                    <a:lumOff val="25000"/>
                  </a:schemeClr>
                </a:solidFill>
              </a:rPr>
              <a:t> </a:t>
            </a:r>
            <a:r>
              <a:rPr lang="en-US" sz="2200" dirty="0" err="1">
                <a:solidFill>
                  <a:schemeClr val="tx1">
                    <a:lumMod val="75000"/>
                    <a:lumOff val="25000"/>
                  </a:schemeClr>
                </a:solidFill>
              </a:rPr>
              <a:t>Fara</a:t>
            </a:r>
            <a:r>
              <a:rPr lang="id-ID" sz="2200" dirty="0">
                <a:solidFill>
                  <a:schemeClr val="tx1">
                    <a:lumMod val="75000"/>
                    <a:lumOff val="25000"/>
                  </a:schemeClr>
                </a:solidFill>
              </a:rPr>
              <a:t>dj </a:t>
            </a:r>
            <a:r>
              <a:rPr lang="en-US" sz="2200" dirty="0">
                <a:solidFill>
                  <a:schemeClr val="tx1">
                    <a:lumMod val="75000"/>
                    <a:lumOff val="25000"/>
                  </a:schemeClr>
                </a:solidFill>
              </a:rPr>
              <a:t>Marta</a:t>
            </a:r>
            <a:r>
              <a:rPr lang="id-ID" sz="2200" dirty="0">
                <a:solidFill>
                  <a:schemeClr val="tx1">
                    <a:lumMod val="75000"/>
                    <a:lumOff val="25000"/>
                  </a:schemeClr>
                </a:solidFill>
              </a:rPr>
              <a:t>k </a:t>
            </a:r>
            <a:r>
              <a:rPr lang="en-US" sz="2200" dirty="0">
                <a:solidFill>
                  <a:schemeClr val="tx1">
                    <a:lumMod val="75000"/>
                    <a:lumOff val="25000"/>
                  </a:schemeClr>
                </a:solidFill>
              </a:rPr>
              <a:t>(</a:t>
            </a:r>
            <a:r>
              <a:rPr lang="en-US" sz="2200" dirty="0" err="1">
                <a:solidFill>
                  <a:schemeClr val="tx1">
                    <a:lumMod val="75000"/>
                    <a:lumOff val="25000"/>
                  </a:schemeClr>
                </a:solidFill>
              </a:rPr>
              <a:t>Pengusaha</a:t>
            </a:r>
            <a:r>
              <a:rPr lang="en-US" sz="2200" dirty="0">
                <a:solidFill>
                  <a:schemeClr val="tx1">
                    <a:lumMod val="75000"/>
                    <a:lumOff val="25000"/>
                  </a:schemeClr>
                </a:solidFill>
              </a:rPr>
              <a:t>)</a:t>
            </a:r>
            <a:endParaRPr lang="id-ID" sz="2200" dirty="0">
              <a:solidFill>
                <a:schemeClr val="tx1">
                  <a:lumMod val="75000"/>
                  <a:lumOff val="25000"/>
                </a:schemeClr>
              </a:solidFill>
            </a:endParaRPr>
          </a:p>
          <a:p>
            <a:pPr marL="396875" lvl="4" indent="-344488" eaLnBrk="1" fontAlgn="auto" hangingPunct="1">
              <a:spcAft>
                <a:spcPts val="0"/>
              </a:spcAft>
              <a:buFont typeface="Wingdings 2" panose="05020102010507070707" pitchFamily="18" charset="2"/>
              <a:buNone/>
              <a:defRPr/>
            </a:pPr>
            <a:r>
              <a:rPr lang="id-ID" sz="2200" dirty="0">
                <a:solidFill>
                  <a:schemeClr val="tx1">
                    <a:lumMod val="75000"/>
                    <a:lumOff val="25000"/>
                  </a:schemeClr>
                </a:solidFill>
              </a:rPr>
              <a:t>Nama lengkap          : Faradj bin Said bin Awad Martak</a:t>
            </a:r>
          </a:p>
          <a:p>
            <a:pPr marL="396875" lvl="4" indent="-344488" eaLnBrk="1" fontAlgn="auto" hangingPunct="1">
              <a:spcAft>
                <a:spcPts val="0"/>
              </a:spcAft>
              <a:buFont typeface="Wingdings 2" panose="05020102010507070707" pitchFamily="18" charset="2"/>
              <a:buNone/>
              <a:defRPr/>
            </a:pPr>
            <a:r>
              <a:rPr lang="id-ID" sz="2200" dirty="0">
                <a:solidFill>
                  <a:schemeClr val="tx1">
                    <a:lumMod val="75000"/>
                    <a:lumOff val="25000"/>
                  </a:schemeClr>
                </a:solidFill>
              </a:rPr>
              <a:t>Kelahiran                 : Hadramaut (Arab/Habib)</a:t>
            </a:r>
          </a:p>
          <a:p>
            <a:pPr marL="396875" lvl="4" indent="-344488" eaLnBrk="1" fontAlgn="auto" hangingPunct="1">
              <a:spcAft>
                <a:spcPts val="0"/>
              </a:spcAft>
              <a:buFont typeface="Wingdings 2" panose="05020102010507070707" pitchFamily="18" charset="2"/>
              <a:buNone/>
              <a:defRPr/>
            </a:pPr>
            <a:r>
              <a:rPr lang="id-ID" sz="2200" dirty="0">
                <a:solidFill>
                  <a:schemeClr val="tx1">
                    <a:lumMod val="75000"/>
                    <a:lumOff val="25000"/>
                  </a:schemeClr>
                </a:solidFill>
              </a:rPr>
              <a:t>Pemilik rumah di Jalan Pegangsaan Timur No. 56 Jakarta</a:t>
            </a:r>
          </a:p>
          <a:p>
            <a:pPr marL="396875" lvl="4" indent="-344488" eaLnBrk="1" fontAlgn="auto" hangingPunct="1">
              <a:spcAft>
                <a:spcPts val="0"/>
              </a:spcAft>
              <a:buFont typeface="Wingdings 2" panose="05020102010507070707" pitchFamily="18" charset="2"/>
              <a:buNone/>
              <a:defRPr/>
            </a:pPr>
            <a:r>
              <a:rPr lang="id-ID" sz="2200" dirty="0">
                <a:solidFill>
                  <a:schemeClr val="tx1">
                    <a:lumMod val="75000"/>
                    <a:lumOff val="25000"/>
                  </a:schemeClr>
                </a:solidFill>
              </a:rPr>
              <a:t>Yang diwakafkan kepada negara.</a:t>
            </a:r>
            <a:endParaRPr lang="en-US" sz="2200" dirty="0">
              <a:solidFill>
                <a:schemeClr val="tx1">
                  <a:lumMod val="75000"/>
                  <a:lumOff val="25000"/>
                </a:schemeClr>
              </a:solidFill>
            </a:endParaRPr>
          </a:p>
          <a:p>
            <a:pPr marL="396875" lvl="4" indent="-344488" eaLnBrk="1" fontAlgn="auto" hangingPunct="1">
              <a:spcAft>
                <a:spcPts val="0"/>
              </a:spcAft>
              <a:buFont typeface="Wingdings 2" panose="05020102010507070707" pitchFamily="18" charset="2"/>
              <a:buNone/>
              <a:defRPr/>
            </a:pPr>
            <a:endParaRPr lang="en-US" sz="2400"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E52DA889-730E-4D73-A31A-49FECF97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194831776"/>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B4B66CEE-D352-464F-B03F-EFE5714E5627}"/>
              </a:ext>
            </a:extLst>
          </p:cNvPr>
          <p:cNvSpPr>
            <a:spLocks noGrp="1"/>
          </p:cNvSpPr>
          <p:nvPr>
            <p:ph idx="1"/>
          </p:nvPr>
        </p:nvSpPr>
        <p:spPr>
          <a:xfrm>
            <a:off x="152400" y="1219200"/>
            <a:ext cx="8305800" cy="3810000"/>
          </a:xfrm>
        </p:spPr>
        <p:txBody>
          <a:bodyPr rtlCol="0">
            <a:normAutofit/>
          </a:bodyPr>
          <a:lstStyle/>
          <a:p>
            <a:pPr marL="68263" indent="0" algn="just" eaLnBrk="1" fontAlgn="auto" hangingPunct="1">
              <a:spcAft>
                <a:spcPts val="0"/>
              </a:spcAft>
              <a:buFont typeface="Wingdings" panose="05000000000000000000" pitchFamily="2" charset="2"/>
              <a:buNone/>
              <a:defRPr/>
            </a:pPr>
            <a:r>
              <a:rPr lang="en-US" sz="2000" u="sng" dirty="0">
                <a:solidFill>
                  <a:schemeClr val="tx1">
                    <a:lumMod val="75000"/>
                    <a:lumOff val="25000"/>
                  </a:schemeClr>
                </a:solidFill>
              </a:rPr>
              <a:t>Program </a:t>
            </a:r>
            <a:r>
              <a:rPr lang="en-US" sz="2000" u="sng" dirty="0" err="1">
                <a:solidFill>
                  <a:schemeClr val="tx1">
                    <a:lumMod val="75000"/>
                    <a:lumOff val="25000"/>
                  </a:schemeClr>
                </a:solidFill>
              </a:rPr>
              <a:t>Pertama</a:t>
            </a:r>
            <a:r>
              <a:rPr lang="en-US" sz="2000" dirty="0">
                <a:solidFill>
                  <a:schemeClr val="tx1">
                    <a:lumMod val="75000"/>
                    <a:lumOff val="25000"/>
                  </a:schemeClr>
                </a:solidFill>
              </a:rPr>
              <a:t> yang </a:t>
            </a:r>
            <a:r>
              <a:rPr lang="en-US" sz="2000" dirty="0" err="1">
                <a:solidFill>
                  <a:schemeClr val="tx1">
                    <a:lumMod val="75000"/>
                    <a:lumOff val="25000"/>
                  </a:schemeClr>
                </a:solidFill>
              </a:rPr>
              <a:t>dilakukan</a:t>
            </a:r>
            <a:r>
              <a:rPr lang="en-US" sz="2000" dirty="0">
                <a:solidFill>
                  <a:schemeClr val="tx1">
                    <a:lumMod val="75000"/>
                    <a:lumOff val="25000"/>
                  </a:schemeClr>
                </a:solidFill>
              </a:rPr>
              <a:t> </a:t>
            </a:r>
            <a:r>
              <a:rPr lang="en-US" sz="2000" dirty="0" err="1">
                <a:solidFill>
                  <a:schemeClr val="tx1">
                    <a:lumMod val="75000"/>
                    <a:lumOff val="25000"/>
                  </a:schemeClr>
                </a:solidFill>
              </a:rPr>
              <a:t>oleh</a:t>
            </a:r>
            <a:r>
              <a:rPr lang="en-US" sz="2000" dirty="0">
                <a:solidFill>
                  <a:schemeClr val="tx1">
                    <a:lumMod val="75000"/>
                    <a:lumOff val="25000"/>
                  </a:schemeClr>
                </a:solidFill>
              </a:rPr>
              <a:t> </a:t>
            </a:r>
            <a:r>
              <a:rPr lang="en-US" sz="2000" dirty="0" err="1">
                <a:solidFill>
                  <a:schemeClr val="tx1">
                    <a:lumMod val="75000"/>
                    <a:lumOff val="25000"/>
                  </a:schemeClr>
                </a:solidFill>
              </a:rPr>
              <a:t>Pengurus</a:t>
            </a:r>
            <a:r>
              <a:rPr lang="en-US" sz="2000" dirty="0">
                <a:solidFill>
                  <a:schemeClr val="tx1">
                    <a:lumMod val="75000"/>
                    <a:lumOff val="25000"/>
                  </a:schemeClr>
                </a:solidFill>
              </a:rPr>
              <a:t> </a:t>
            </a:r>
            <a:r>
              <a:rPr lang="en-US" sz="2000" dirty="0" err="1">
                <a:solidFill>
                  <a:schemeClr val="tx1">
                    <a:lumMod val="75000"/>
                    <a:lumOff val="25000"/>
                  </a:schemeClr>
                </a:solidFill>
              </a:rPr>
              <a:t>adalah</a:t>
            </a:r>
            <a:r>
              <a:rPr lang="en-US" sz="2000" dirty="0">
                <a:solidFill>
                  <a:schemeClr val="tx1">
                    <a:lumMod val="75000"/>
                    <a:lumOff val="25000"/>
                  </a:schemeClr>
                </a:solidFill>
              </a:rPr>
              <a:t> </a:t>
            </a:r>
            <a:r>
              <a:rPr lang="en-US" sz="2000" dirty="0" err="1">
                <a:solidFill>
                  <a:schemeClr val="tx1">
                    <a:lumMod val="75000"/>
                    <a:lumOff val="25000"/>
                  </a:schemeClr>
                </a:solidFill>
              </a:rPr>
              <a:t>mengurus</a:t>
            </a:r>
            <a:r>
              <a:rPr lang="en-US" sz="2000" dirty="0">
                <a:solidFill>
                  <a:schemeClr val="tx1">
                    <a:lumMod val="75000"/>
                    <a:lumOff val="25000"/>
                  </a:schemeClr>
                </a:solidFill>
              </a:rPr>
              <a:t> </a:t>
            </a:r>
            <a:r>
              <a:rPr lang="en-US" sz="2000" dirty="0" err="1">
                <a:solidFill>
                  <a:schemeClr val="tx1">
                    <a:lumMod val="75000"/>
                    <a:lumOff val="25000"/>
                  </a:schemeClr>
                </a:solidFill>
              </a:rPr>
              <a:t>tanah</a:t>
            </a:r>
            <a:r>
              <a:rPr lang="en-US" sz="2000" dirty="0">
                <a:solidFill>
                  <a:schemeClr val="tx1">
                    <a:lumMod val="75000"/>
                    <a:lumOff val="25000"/>
                  </a:schemeClr>
                </a:solidFill>
              </a:rPr>
              <a:t> </a:t>
            </a:r>
            <a:r>
              <a:rPr lang="en-US" sz="2000" dirty="0" err="1">
                <a:solidFill>
                  <a:schemeClr val="tx1">
                    <a:lumMod val="75000"/>
                    <a:lumOff val="25000"/>
                  </a:schemeClr>
                </a:solidFill>
              </a:rPr>
              <a:t>hibah</a:t>
            </a:r>
            <a:r>
              <a:rPr lang="en-US" sz="2000" dirty="0">
                <a:solidFill>
                  <a:schemeClr val="tx1">
                    <a:lumMod val="75000"/>
                    <a:lumOff val="25000"/>
                  </a:schemeClr>
                </a:solidFill>
              </a:rPr>
              <a:t> </a:t>
            </a:r>
            <a:r>
              <a:rPr lang="en-US" sz="2000" dirty="0" err="1">
                <a:solidFill>
                  <a:schemeClr val="tx1">
                    <a:lumMod val="75000"/>
                    <a:lumOff val="25000"/>
                  </a:schemeClr>
                </a:solidFill>
              </a:rPr>
              <a:t>dari</a:t>
            </a:r>
            <a:r>
              <a:rPr lang="en-US" sz="2000" dirty="0">
                <a:solidFill>
                  <a:schemeClr val="tx1">
                    <a:lumMod val="75000"/>
                    <a:lumOff val="25000"/>
                  </a:schemeClr>
                </a:solidFill>
              </a:rPr>
              <a:t> </a:t>
            </a:r>
            <a:r>
              <a:rPr lang="en-US" sz="2000" dirty="0" err="1">
                <a:solidFill>
                  <a:schemeClr val="tx1">
                    <a:lumMod val="75000"/>
                    <a:lumOff val="25000"/>
                  </a:schemeClr>
                </a:solidFill>
              </a:rPr>
              <a:t>Pemerintah</a:t>
            </a:r>
            <a:r>
              <a:rPr lang="en-US" sz="2000" dirty="0">
                <a:solidFill>
                  <a:schemeClr val="tx1">
                    <a:lumMod val="75000"/>
                    <a:lumOff val="25000"/>
                  </a:schemeClr>
                </a:solidFill>
              </a:rPr>
              <a:t> </a:t>
            </a:r>
            <a:r>
              <a:rPr lang="en-US" sz="2000" dirty="0" err="1">
                <a:solidFill>
                  <a:schemeClr val="tx1">
                    <a:lumMod val="75000"/>
                    <a:lumOff val="25000"/>
                  </a:schemeClr>
                </a:solidFill>
              </a:rPr>
              <a:t>dan</a:t>
            </a:r>
            <a:r>
              <a:rPr lang="en-US" sz="2000" dirty="0">
                <a:solidFill>
                  <a:schemeClr val="tx1">
                    <a:lumMod val="75000"/>
                    <a:lumOff val="25000"/>
                  </a:schemeClr>
                </a:solidFill>
              </a:rPr>
              <a:t> </a:t>
            </a:r>
            <a:r>
              <a:rPr lang="en-US" sz="2000" dirty="0" err="1">
                <a:solidFill>
                  <a:schemeClr val="tx1">
                    <a:lumMod val="75000"/>
                    <a:lumOff val="25000"/>
                  </a:schemeClr>
                </a:solidFill>
              </a:rPr>
              <a:t>alhamdulillah</a:t>
            </a:r>
            <a:r>
              <a:rPr lang="en-US" sz="2000" dirty="0">
                <a:solidFill>
                  <a:schemeClr val="tx1">
                    <a:lumMod val="75000"/>
                    <a:lumOff val="25000"/>
                  </a:schemeClr>
                </a:solidFill>
              </a:rPr>
              <a:t> </a:t>
            </a:r>
            <a:r>
              <a:rPr lang="en-US" sz="2000" dirty="0" err="1">
                <a:solidFill>
                  <a:schemeClr val="tx1">
                    <a:lumMod val="75000"/>
                    <a:lumOff val="25000"/>
                  </a:schemeClr>
                </a:solidFill>
              </a:rPr>
              <a:t>mendapatkan</a:t>
            </a:r>
            <a:r>
              <a:rPr lang="en-US" sz="2000" dirty="0">
                <a:solidFill>
                  <a:schemeClr val="tx1">
                    <a:lumMod val="75000"/>
                    <a:lumOff val="25000"/>
                  </a:schemeClr>
                </a:solidFill>
              </a:rPr>
              <a:t> </a:t>
            </a:r>
            <a:r>
              <a:rPr lang="en-US" sz="2000" dirty="0" err="1">
                <a:solidFill>
                  <a:schemeClr val="tx1">
                    <a:lumMod val="75000"/>
                    <a:lumOff val="25000"/>
                  </a:schemeClr>
                </a:solidFill>
              </a:rPr>
              <a:t>tanah</a:t>
            </a:r>
            <a:r>
              <a:rPr lang="en-US" sz="2000" dirty="0">
                <a:solidFill>
                  <a:schemeClr val="tx1">
                    <a:lumMod val="75000"/>
                    <a:lumOff val="25000"/>
                  </a:schemeClr>
                </a:solidFill>
              </a:rPr>
              <a:t> yang </a:t>
            </a:r>
            <a:r>
              <a:rPr lang="en-US" sz="2000" dirty="0" err="1">
                <a:solidFill>
                  <a:schemeClr val="tx1">
                    <a:lumMod val="75000"/>
                    <a:lumOff val="25000"/>
                  </a:schemeClr>
                </a:solidFill>
              </a:rPr>
              <a:t>berlokasi</a:t>
            </a:r>
            <a:r>
              <a:rPr lang="en-US" sz="2000" dirty="0">
                <a:solidFill>
                  <a:schemeClr val="tx1">
                    <a:lumMod val="75000"/>
                    <a:lumOff val="25000"/>
                  </a:schemeClr>
                </a:solidFill>
              </a:rPr>
              <a:t> di Blok K-1, Persil No. 2 </a:t>
            </a:r>
            <a:r>
              <a:rPr lang="en-US" sz="2000" dirty="0" err="1">
                <a:solidFill>
                  <a:schemeClr val="tx1">
                    <a:lumMod val="75000"/>
                    <a:lumOff val="25000"/>
                  </a:schemeClr>
                </a:solidFill>
              </a:rPr>
              <a:t>Kelurahan</a:t>
            </a:r>
            <a:r>
              <a:rPr lang="en-US" sz="2000" dirty="0">
                <a:solidFill>
                  <a:schemeClr val="tx1">
                    <a:lumMod val="75000"/>
                    <a:lumOff val="25000"/>
                  </a:schemeClr>
                </a:solidFill>
              </a:rPr>
              <a:t> </a:t>
            </a:r>
            <a:r>
              <a:rPr lang="en-US" sz="2000" dirty="0" err="1">
                <a:solidFill>
                  <a:schemeClr val="tx1">
                    <a:lumMod val="75000"/>
                    <a:lumOff val="25000"/>
                  </a:schemeClr>
                </a:solidFill>
              </a:rPr>
              <a:t>Selong</a:t>
            </a:r>
            <a:r>
              <a:rPr lang="en-US" sz="2000" dirty="0">
                <a:solidFill>
                  <a:schemeClr val="tx1">
                    <a:lumMod val="75000"/>
                    <a:lumOff val="25000"/>
                  </a:schemeClr>
                </a:solidFill>
              </a:rPr>
              <a:t>, </a:t>
            </a:r>
            <a:r>
              <a:rPr lang="en-US" sz="2000" dirty="0" err="1">
                <a:solidFill>
                  <a:schemeClr val="tx1">
                    <a:lumMod val="75000"/>
                    <a:lumOff val="25000"/>
                  </a:schemeClr>
                </a:solidFill>
              </a:rPr>
              <a:t>Jalan</a:t>
            </a:r>
            <a:r>
              <a:rPr lang="en-US" sz="2000" dirty="0">
                <a:solidFill>
                  <a:schemeClr val="tx1">
                    <a:lumMod val="75000"/>
                    <a:lumOff val="25000"/>
                  </a:schemeClr>
                </a:solidFill>
              </a:rPr>
              <a:t> </a:t>
            </a:r>
            <a:r>
              <a:rPr lang="en-US" sz="2000" dirty="0" err="1">
                <a:solidFill>
                  <a:schemeClr val="tx1">
                    <a:lumMod val="75000"/>
                    <a:lumOff val="25000"/>
                  </a:schemeClr>
                </a:solidFill>
              </a:rPr>
              <a:t>Sisingamangaraja</a:t>
            </a:r>
            <a:r>
              <a:rPr lang="en-US" sz="2000" dirty="0">
                <a:solidFill>
                  <a:schemeClr val="tx1">
                    <a:lumMod val="75000"/>
                    <a:lumOff val="25000"/>
                  </a:schemeClr>
                </a:solidFill>
              </a:rPr>
              <a:t>, </a:t>
            </a:r>
            <a:r>
              <a:rPr lang="en-US" sz="2000" dirty="0" err="1">
                <a:solidFill>
                  <a:schemeClr val="tx1">
                    <a:lumMod val="75000"/>
                    <a:lumOff val="25000"/>
                  </a:schemeClr>
                </a:solidFill>
              </a:rPr>
              <a:t>Kebayoran</a:t>
            </a:r>
            <a:r>
              <a:rPr lang="en-US" sz="2000" dirty="0">
                <a:solidFill>
                  <a:schemeClr val="tx1">
                    <a:lumMod val="75000"/>
                    <a:lumOff val="25000"/>
                  </a:schemeClr>
                </a:solidFill>
              </a:rPr>
              <a:t> </a:t>
            </a:r>
            <a:r>
              <a:rPr lang="en-US" sz="2000" dirty="0" err="1">
                <a:solidFill>
                  <a:schemeClr val="tx1">
                    <a:lumMod val="75000"/>
                    <a:lumOff val="25000"/>
                  </a:schemeClr>
                </a:solidFill>
              </a:rPr>
              <a:t>Baru</a:t>
            </a:r>
            <a:r>
              <a:rPr lang="en-US" sz="2000" dirty="0">
                <a:solidFill>
                  <a:schemeClr val="tx1">
                    <a:lumMod val="75000"/>
                    <a:lumOff val="25000"/>
                  </a:schemeClr>
                </a:solidFill>
              </a:rPr>
              <a:t>, Jakarta Selatan </a:t>
            </a:r>
            <a:r>
              <a:rPr lang="en-US" sz="2000" dirty="0" err="1">
                <a:solidFill>
                  <a:schemeClr val="tx1">
                    <a:lumMod val="75000"/>
                    <a:lumOff val="25000"/>
                  </a:schemeClr>
                </a:solidFill>
              </a:rPr>
              <a:t>seluas</a:t>
            </a:r>
            <a:r>
              <a:rPr lang="en-US" sz="2000" dirty="0">
                <a:solidFill>
                  <a:schemeClr val="tx1">
                    <a:lumMod val="75000"/>
                    <a:lumOff val="25000"/>
                  </a:schemeClr>
                </a:solidFill>
              </a:rPr>
              <a:t> </a:t>
            </a:r>
            <a:r>
              <a:rPr lang="en-US" sz="2000" u="sng" dirty="0">
                <a:solidFill>
                  <a:schemeClr val="tx1">
                    <a:lumMod val="75000"/>
                    <a:lumOff val="25000"/>
                  </a:schemeClr>
                </a:solidFill>
              </a:rPr>
              <a:t>+</a:t>
            </a:r>
            <a:r>
              <a:rPr lang="en-US" sz="2000" dirty="0">
                <a:solidFill>
                  <a:schemeClr val="tx1">
                    <a:lumMod val="75000"/>
                    <a:lumOff val="25000"/>
                  </a:schemeClr>
                </a:solidFill>
              </a:rPr>
              <a:t> 43.775 m2 </a:t>
            </a:r>
            <a:r>
              <a:rPr lang="en-US" sz="2000" dirty="0" err="1">
                <a:solidFill>
                  <a:schemeClr val="tx1">
                    <a:lumMod val="75000"/>
                    <a:lumOff val="25000"/>
                  </a:schemeClr>
                </a:solidFill>
              </a:rPr>
              <a:t>dan</a:t>
            </a:r>
            <a:r>
              <a:rPr lang="en-US" sz="2000" dirty="0">
                <a:solidFill>
                  <a:schemeClr val="tx1">
                    <a:lumMod val="75000"/>
                    <a:lumOff val="25000"/>
                  </a:schemeClr>
                </a:solidFill>
              </a:rPr>
              <a:t> Alhamdulillah </a:t>
            </a:r>
            <a:r>
              <a:rPr lang="en-US" sz="2000" dirty="0" err="1">
                <a:solidFill>
                  <a:schemeClr val="tx1">
                    <a:lumMod val="75000"/>
                    <a:lumOff val="25000"/>
                  </a:schemeClr>
                </a:solidFill>
              </a:rPr>
              <a:t>pada</a:t>
            </a:r>
            <a:r>
              <a:rPr lang="en-US" sz="2000" dirty="0">
                <a:solidFill>
                  <a:schemeClr val="tx1">
                    <a:lumMod val="75000"/>
                    <a:lumOff val="25000"/>
                  </a:schemeClr>
                </a:solidFill>
              </a:rPr>
              <a:t> </a:t>
            </a:r>
            <a:r>
              <a:rPr lang="en-US" sz="2000" dirty="0" err="1">
                <a:solidFill>
                  <a:schemeClr val="tx1">
                    <a:lumMod val="75000"/>
                    <a:lumOff val="25000"/>
                  </a:schemeClr>
                </a:solidFill>
              </a:rPr>
              <a:t>Kepengurusan</a:t>
            </a:r>
            <a:r>
              <a:rPr lang="en-US" sz="2000" dirty="0">
                <a:solidFill>
                  <a:schemeClr val="tx1">
                    <a:lumMod val="75000"/>
                    <a:lumOff val="25000"/>
                  </a:schemeClr>
                </a:solidFill>
              </a:rPr>
              <a:t> </a:t>
            </a:r>
            <a:r>
              <a:rPr lang="en-US" sz="2000" dirty="0" err="1">
                <a:solidFill>
                  <a:schemeClr val="tx1">
                    <a:lumMod val="75000"/>
                    <a:lumOff val="25000"/>
                  </a:schemeClr>
                </a:solidFill>
              </a:rPr>
              <a:t>Periode</a:t>
            </a:r>
            <a:r>
              <a:rPr lang="en-US" sz="2000" dirty="0">
                <a:solidFill>
                  <a:schemeClr val="tx1">
                    <a:lumMod val="75000"/>
                    <a:lumOff val="25000"/>
                  </a:schemeClr>
                </a:solidFill>
              </a:rPr>
              <a:t> XVI (2012-2017) </a:t>
            </a:r>
            <a:r>
              <a:rPr lang="en-US" sz="2000" dirty="0" err="1">
                <a:solidFill>
                  <a:schemeClr val="tx1">
                    <a:lumMod val="75000"/>
                    <a:lumOff val="25000"/>
                  </a:schemeClr>
                </a:solidFill>
              </a:rPr>
              <a:t>berhasil</a:t>
            </a:r>
            <a:r>
              <a:rPr lang="en-US" sz="2000" dirty="0">
                <a:solidFill>
                  <a:schemeClr val="tx1">
                    <a:lumMod val="75000"/>
                    <a:lumOff val="25000"/>
                  </a:schemeClr>
                </a:solidFill>
              </a:rPr>
              <a:t> </a:t>
            </a:r>
            <a:r>
              <a:rPr lang="en-US" sz="2000" dirty="0" err="1">
                <a:solidFill>
                  <a:schemeClr val="tx1">
                    <a:lumMod val="75000"/>
                    <a:lumOff val="25000"/>
                  </a:schemeClr>
                </a:solidFill>
              </a:rPr>
              <a:t>pengurusan</a:t>
            </a:r>
            <a:r>
              <a:rPr lang="en-US" sz="2000" dirty="0">
                <a:solidFill>
                  <a:schemeClr val="tx1">
                    <a:lumMod val="75000"/>
                    <a:lumOff val="25000"/>
                  </a:schemeClr>
                </a:solidFill>
              </a:rPr>
              <a:t> </a:t>
            </a:r>
            <a:r>
              <a:rPr lang="en-US" sz="2000" dirty="0" err="1">
                <a:solidFill>
                  <a:schemeClr val="tx1">
                    <a:lumMod val="75000"/>
                    <a:lumOff val="25000"/>
                  </a:schemeClr>
                </a:solidFill>
              </a:rPr>
              <a:t>sertifikat</a:t>
            </a:r>
            <a:r>
              <a:rPr lang="en-US" sz="2000" dirty="0">
                <a:solidFill>
                  <a:schemeClr val="tx1">
                    <a:lumMod val="75000"/>
                    <a:lumOff val="25000"/>
                  </a:schemeClr>
                </a:solidFill>
              </a:rPr>
              <a:t> </a:t>
            </a:r>
            <a:r>
              <a:rPr lang="en-US" sz="2000" dirty="0" err="1">
                <a:solidFill>
                  <a:schemeClr val="tx1">
                    <a:lumMod val="75000"/>
                    <a:lumOff val="25000"/>
                  </a:schemeClr>
                </a:solidFill>
              </a:rPr>
              <a:t>tanah</a:t>
            </a:r>
            <a:r>
              <a:rPr lang="en-US" sz="2000" dirty="0">
                <a:solidFill>
                  <a:schemeClr val="tx1">
                    <a:lumMod val="75000"/>
                    <a:lumOff val="25000"/>
                  </a:schemeClr>
                </a:solidFill>
              </a:rPr>
              <a:t> </a:t>
            </a:r>
            <a:r>
              <a:rPr lang="en-US" sz="2000" dirty="0" err="1">
                <a:solidFill>
                  <a:schemeClr val="tx1">
                    <a:lumMod val="75000"/>
                    <a:lumOff val="25000"/>
                  </a:schemeClr>
                </a:solidFill>
              </a:rPr>
              <a:t>dari</a:t>
            </a:r>
            <a:r>
              <a:rPr lang="en-US" sz="2000" dirty="0">
                <a:solidFill>
                  <a:schemeClr val="tx1">
                    <a:lumMod val="75000"/>
                    <a:lumOff val="25000"/>
                  </a:schemeClr>
                </a:solidFill>
              </a:rPr>
              <a:t> </a:t>
            </a:r>
            <a:r>
              <a:rPr lang="en-US" sz="2000" dirty="0" err="1">
                <a:solidFill>
                  <a:schemeClr val="tx1">
                    <a:lumMod val="75000"/>
                    <a:lumOff val="25000"/>
                  </a:schemeClr>
                </a:solidFill>
              </a:rPr>
              <a:t>Hak</a:t>
            </a:r>
            <a:r>
              <a:rPr lang="en-US" sz="2000" dirty="0">
                <a:solidFill>
                  <a:schemeClr val="tx1">
                    <a:lumMod val="75000"/>
                    <a:lumOff val="25000"/>
                  </a:schemeClr>
                </a:solidFill>
              </a:rPr>
              <a:t> </a:t>
            </a:r>
            <a:r>
              <a:rPr lang="en-US" sz="2000" dirty="0" err="1">
                <a:solidFill>
                  <a:schemeClr val="tx1">
                    <a:lumMod val="75000"/>
                    <a:lumOff val="25000"/>
                  </a:schemeClr>
                </a:solidFill>
              </a:rPr>
              <a:t>Pakai</a:t>
            </a:r>
            <a:r>
              <a:rPr lang="en-US" sz="2000" dirty="0">
                <a:solidFill>
                  <a:schemeClr val="tx1">
                    <a:lumMod val="75000"/>
                    <a:lumOff val="25000"/>
                  </a:schemeClr>
                </a:solidFill>
              </a:rPr>
              <a:t> </a:t>
            </a:r>
            <a:r>
              <a:rPr lang="en-US" sz="2000" dirty="0" err="1">
                <a:solidFill>
                  <a:schemeClr val="tx1">
                    <a:lumMod val="75000"/>
                    <a:lumOff val="25000"/>
                  </a:schemeClr>
                </a:solidFill>
              </a:rPr>
              <a:t>menjadi</a:t>
            </a:r>
            <a:r>
              <a:rPr lang="en-US" sz="2000" dirty="0">
                <a:solidFill>
                  <a:schemeClr val="tx1">
                    <a:lumMod val="75000"/>
                    <a:lumOff val="25000"/>
                  </a:schemeClr>
                </a:solidFill>
              </a:rPr>
              <a:t> </a:t>
            </a:r>
            <a:r>
              <a:rPr lang="en-US" sz="2000" dirty="0" err="1">
                <a:solidFill>
                  <a:schemeClr val="tx1">
                    <a:lumMod val="75000"/>
                    <a:lumOff val="25000"/>
                  </a:schemeClr>
                </a:solidFill>
              </a:rPr>
              <a:t>Hak</a:t>
            </a:r>
            <a:r>
              <a:rPr lang="en-US" sz="2000" dirty="0">
                <a:solidFill>
                  <a:schemeClr val="tx1">
                    <a:lumMod val="75000"/>
                    <a:lumOff val="25000"/>
                  </a:schemeClr>
                </a:solidFill>
              </a:rPr>
              <a:t> </a:t>
            </a:r>
            <a:r>
              <a:rPr lang="en-US" sz="2000" dirty="0" err="1">
                <a:solidFill>
                  <a:schemeClr val="tx1">
                    <a:lumMod val="75000"/>
                    <a:lumOff val="25000"/>
                  </a:schemeClr>
                </a:solidFill>
              </a:rPr>
              <a:t>Milik</a:t>
            </a:r>
            <a:endParaRPr lang="en-US" sz="2000"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endParaRPr lang="en-US" sz="2000" u="sng"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sz="2000" u="sng" dirty="0">
                <a:solidFill>
                  <a:schemeClr val="tx1">
                    <a:lumMod val="75000"/>
                    <a:lumOff val="25000"/>
                  </a:schemeClr>
                </a:solidFill>
              </a:rPr>
              <a:t>Program </a:t>
            </a:r>
            <a:r>
              <a:rPr lang="en-US" sz="2000" u="sng" dirty="0" err="1">
                <a:solidFill>
                  <a:schemeClr val="tx1">
                    <a:lumMod val="75000"/>
                    <a:lumOff val="25000"/>
                  </a:schemeClr>
                </a:solidFill>
              </a:rPr>
              <a:t>Kedua</a:t>
            </a:r>
            <a:r>
              <a:rPr lang="en-US" sz="2000" dirty="0">
                <a:solidFill>
                  <a:schemeClr val="tx1">
                    <a:lumMod val="75000"/>
                    <a:lumOff val="25000"/>
                  </a:schemeClr>
                </a:solidFill>
              </a:rPr>
              <a:t>  </a:t>
            </a:r>
            <a:r>
              <a:rPr lang="en-US" sz="2000" dirty="0" err="1">
                <a:solidFill>
                  <a:schemeClr val="tx1">
                    <a:lumMod val="75000"/>
                    <a:lumOff val="25000"/>
                  </a:schemeClr>
                </a:solidFill>
              </a:rPr>
              <a:t>adalah</a:t>
            </a:r>
            <a:r>
              <a:rPr lang="en-US" sz="2000" dirty="0">
                <a:solidFill>
                  <a:schemeClr val="tx1">
                    <a:lumMod val="75000"/>
                    <a:lumOff val="25000"/>
                  </a:schemeClr>
                </a:solidFill>
              </a:rPr>
              <a:t> </a:t>
            </a:r>
            <a:r>
              <a:rPr lang="en-US" sz="2000" dirty="0" err="1">
                <a:solidFill>
                  <a:schemeClr val="tx1">
                    <a:lumMod val="75000"/>
                    <a:lumOff val="25000"/>
                  </a:schemeClr>
                </a:solidFill>
              </a:rPr>
              <a:t>membangun</a:t>
            </a:r>
            <a:r>
              <a:rPr lang="en-US" sz="2000" dirty="0">
                <a:solidFill>
                  <a:schemeClr val="tx1">
                    <a:lumMod val="75000"/>
                    <a:lumOff val="25000"/>
                  </a:schemeClr>
                </a:solidFill>
              </a:rPr>
              <a:t> :</a:t>
            </a:r>
          </a:p>
          <a:p>
            <a:pPr marL="68263" indent="0" algn="ctr" eaLnBrk="1" fontAlgn="auto" hangingPunct="1">
              <a:spcAft>
                <a:spcPts val="0"/>
              </a:spcAft>
              <a:buFont typeface="Wingdings" panose="05000000000000000000" pitchFamily="2" charset="2"/>
              <a:buNone/>
              <a:defRPr/>
            </a:pPr>
            <a:r>
              <a:rPr lang="en-US" sz="2400" b="1" dirty="0">
                <a:solidFill>
                  <a:schemeClr val="accent1">
                    <a:lumMod val="50000"/>
                  </a:schemeClr>
                </a:solidFill>
              </a:rPr>
              <a:t>“MASJID AGUNG KEBAYORAN</a:t>
            </a:r>
            <a:r>
              <a:rPr lang="id-ID" sz="2400" b="1">
                <a:solidFill>
                  <a:schemeClr val="accent1">
                    <a:lumMod val="50000"/>
                  </a:schemeClr>
                </a:solidFill>
              </a:rPr>
              <a:t> BARU</a:t>
            </a:r>
            <a:r>
              <a:rPr lang="en-US" sz="2400" b="1">
                <a:solidFill>
                  <a:schemeClr val="accent1">
                    <a:lumMod val="50000"/>
                  </a:schemeClr>
                </a:solidFill>
              </a:rPr>
              <a:t>” </a:t>
            </a:r>
            <a:endParaRPr lang="en-US" sz="2400" b="1" dirty="0">
              <a:solidFill>
                <a:schemeClr val="accent1">
                  <a:lumMod val="50000"/>
                </a:schemeClr>
              </a:solidFill>
            </a:endParaRPr>
          </a:p>
          <a:p>
            <a:pPr marL="68263" indent="0" eaLnBrk="1" fontAlgn="auto" hangingPunct="1">
              <a:spcAft>
                <a:spcPts val="0"/>
              </a:spcAft>
              <a:buFont typeface="Wingdings" panose="05000000000000000000" pitchFamily="2" charset="2"/>
              <a:buNone/>
              <a:defRPr/>
            </a:pPr>
            <a:r>
              <a:rPr lang="en-US" sz="2000" dirty="0" err="1">
                <a:solidFill>
                  <a:schemeClr val="tx1">
                    <a:lumMod val="75000"/>
                    <a:lumOff val="25000"/>
                  </a:schemeClr>
                </a:solidFill>
              </a:rPr>
              <a:t>Dimulai</a:t>
            </a:r>
            <a:r>
              <a:rPr lang="en-US" sz="2000" dirty="0">
                <a:solidFill>
                  <a:schemeClr val="tx1">
                    <a:lumMod val="75000"/>
                    <a:lumOff val="25000"/>
                  </a:schemeClr>
                </a:solidFill>
              </a:rPr>
              <a:t> </a:t>
            </a:r>
            <a:r>
              <a:rPr lang="en-US" sz="2000" dirty="0" err="1">
                <a:solidFill>
                  <a:schemeClr val="tx1">
                    <a:lumMod val="75000"/>
                    <a:lumOff val="25000"/>
                  </a:schemeClr>
                </a:solidFill>
              </a:rPr>
              <a:t>pada</a:t>
            </a:r>
            <a:r>
              <a:rPr lang="en-US" sz="2000" dirty="0">
                <a:solidFill>
                  <a:schemeClr val="tx1">
                    <a:lumMod val="75000"/>
                    <a:lumOff val="25000"/>
                  </a:schemeClr>
                </a:solidFill>
              </a:rPr>
              <a:t> </a:t>
            </a:r>
            <a:r>
              <a:rPr lang="en-US" sz="2000" dirty="0" err="1">
                <a:solidFill>
                  <a:schemeClr val="tx1">
                    <a:lumMod val="75000"/>
                    <a:lumOff val="25000"/>
                  </a:schemeClr>
                </a:solidFill>
              </a:rPr>
              <a:t>tahun</a:t>
            </a:r>
            <a:r>
              <a:rPr lang="en-US" sz="2000" dirty="0">
                <a:solidFill>
                  <a:schemeClr val="tx1">
                    <a:lumMod val="75000"/>
                    <a:lumOff val="25000"/>
                  </a:schemeClr>
                </a:solidFill>
              </a:rPr>
              <a:t> 1953 </a:t>
            </a:r>
            <a:r>
              <a:rPr lang="en-US" sz="2000" dirty="0" err="1">
                <a:solidFill>
                  <a:schemeClr val="tx1">
                    <a:lumMod val="75000"/>
                    <a:lumOff val="25000"/>
                  </a:schemeClr>
                </a:solidFill>
              </a:rPr>
              <a:t>dan</a:t>
            </a:r>
            <a:r>
              <a:rPr lang="en-US" sz="2000" dirty="0">
                <a:solidFill>
                  <a:schemeClr val="tx1">
                    <a:lumMod val="75000"/>
                    <a:lumOff val="25000"/>
                  </a:schemeClr>
                </a:solidFill>
              </a:rPr>
              <a:t> </a:t>
            </a:r>
            <a:r>
              <a:rPr lang="en-US" sz="2000" dirty="0" err="1">
                <a:solidFill>
                  <a:schemeClr val="tx1">
                    <a:lumMod val="75000"/>
                    <a:lumOff val="25000"/>
                  </a:schemeClr>
                </a:solidFill>
              </a:rPr>
              <a:t>dianggap</a:t>
            </a:r>
            <a:r>
              <a:rPr lang="en-US" sz="2000" dirty="0">
                <a:solidFill>
                  <a:schemeClr val="tx1">
                    <a:lumMod val="75000"/>
                    <a:lumOff val="25000"/>
                  </a:schemeClr>
                </a:solidFill>
              </a:rPr>
              <a:t> </a:t>
            </a:r>
            <a:r>
              <a:rPr lang="en-US" sz="2000" dirty="0" err="1">
                <a:solidFill>
                  <a:schemeClr val="tx1">
                    <a:lumMod val="75000"/>
                    <a:lumOff val="25000"/>
                  </a:schemeClr>
                </a:solidFill>
              </a:rPr>
              <a:t>selesai</a:t>
            </a:r>
            <a:r>
              <a:rPr lang="en-US" sz="2000" dirty="0">
                <a:solidFill>
                  <a:schemeClr val="tx1">
                    <a:lumMod val="75000"/>
                    <a:lumOff val="25000"/>
                  </a:schemeClr>
                </a:solidFill>
              </a:rPr>
              <a:t> </a:t>
            </a:r>
            <a:r>
              <a:rPr lang="en-US" sz="2000" dirty="0" err="1">
                <a:solidFill>
                  <a:schemeClr val="tx1">
                    <a:lumMod val="75000"/>
                    <a:lumOff val="25000"/>
                  </a:schemeClr>
                </a:solidFill>
              </a:rPr>
              <a:t>pada</a:t>
            </a:r>
            <a:r>
              <a:rPr lang="en-US" sz="2000" dirty="0">
                <a:solidFill>
                  <a:schemeClr val="tx1">
                    <a:lumMod val="75000"/>
                    <a:lumOff val="25000"/>
                  </a:schemeClr>
                </a:solidFill>
              </a:rPr>
              <a:t> </a:t>
            </a:r>
            <a:r>
              <a:rPr lang="en-US" sz="2000" dirty="0" err="1">
                <a:solidFill>
                  <a:schemeClr val="tx1">
                    <a:lumMod val="75000"/>
                    <a:lumOff val="25000"/>
                  </a:schemeClr>
                </a:solidFill>
              </a:rPr>
              <a:t>tahun</a:t>
            </a:r>
            <a:r>
              <a:rPr lang="en-US" sz="2000" dirty="0">
                <a:solidFill>
                  <a:schemeClr val="tx1">
                    <a:lumMod val="75000"/>
                    <a:lumOff val="25000"/>
                  </a:schemeClr>
                </a:solidFill>
              </a:rPr>
              <a:t> 1958.</a:t>
            </a:r>
          </a:p>
        </p:txBody>
      </p:sp>
      <p:pic>
        <p:nvPicPr>
          <p:cNvPr id="3" name="Picture 2">
            <a:extLst>
              <a:ext uri="{FF2B5EF4-FFF2-40B4-BE49-F238E27FC236}">
                <a16:creationId xmlns:a16="http://schemas.microsoft.com/office/drawing/2014/main" xmlns="" id="{1DEF56B4-EB30-4E21-8FA4-0BAF68F63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733F5A9A-A465-AD4A-ACE3-22D515E3CDBC}"/>
              </a:ext>
            </a:extLst>
          </p:cNvPr>
          <p:cNvSpPr>
            <a:spLocks noGrp="1"/>
          </p:cNvSpPr>
          <p:nvPr>
            <p:ph type="title"/>
          </p:nvPr>
        </p:nvSpPr>
        <p:spPr>
          <a:xfrm>
            <a:off x="609600" y="92365"/>
            <a:ext cx="6348413" cy="635000"/>
          </a:xfrm>
        </p:spPr>
        <p:txBody>
          <a:bodyPr/>
          <a:lstStyle/>
          <a:p>
            <a:r>
              <a:rPr lang="id-ID" dirty="0"/>
              <a:t>Tahun 1958</a:t>
            </a:r>
          </a:p>
        </p:txBody>
      </p:sp>
      <p:sp>
        <p:nvSpPr>
          <p:cNvPr id="3" name="Tampungan Konten 2">
            <a:extLst>
              <a:ext uri="{FF2B5EF4-FFF2-40B4-BE49-F238E27FC236}">
                <a16:creationId xmlns:a16="http://schemas.microsoft.com/office/drawing/2014/main" xmlns="" id="{7312EA57-E838-6C49-BCC8-9CA5F244ED3B}"/>
              </a:ext>
            </a:extLst>
          </p:cNvPr>
          <p:cNvSpPr>
            <a:spLocks noGrp="1"/>
          </p:cNvSpPr>
          <p:nvPr>
            <p:ph idx="1"/>
          </p:nvPr>
        </p:nvSpPr>
        <p:spPr>
          <a:xfrm>
            <a:off x="609600" y="727366"/>
            <a:ext cx="7610764" cy="5314660"/>
          </a:xfrm>
        </p:spPr>
        <p:txBody>
          <a:bodyPr/>
          <a:lstStyle/>
          <a:p>
            <a:pPr marL="0" indent="0">
              <a:buNone/>
            </a:pPr>
            <a:r>
              <a:rPr lang="id-ID" sz="4000" dirty="0"/>
              <a:t>Prof. Dr. Buya Hamka</a:t>
            </a:r>
          </a:p>
          <a:p>
            <a:pPr marL="0" indent="0">
              <a:buNone/>
            </a:pPr>
            <a:r>
              <a:rPr lang="id-ID" sz="4000" dirty="0"/>
              <a:t>Mengajak jama’ah untuk melaksanakan shalat berjama’ah dan ta’lim di masjid yang belum selesai itu yaitu MASJID AGUNG KEBAYORAN BARU.</a:t>
            </a:r>
          </a:p>
        </p:txBody>
      </p:sp>
      <p:pic>
        <p:nvPicPr>
          <p:cNvPr id="4" name="Picture 3">
            <a:extLst>
              <a:ext uri="{FF2B5EF4-FFF2-40B4-BE49-F238E27FC236}">
                <a16:creationId xmlns:a16="http://schemas.microsoft.com/office/drawing/2014/main" xmlns="" id="{6473F3C5-1129-40BC-A379-9293B9540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4154361548"/>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8BA6-CC5E-413A-881A-A572789B0A56}"/>
              </a:ext>
            </a:extLst>
          </p:cNvPr>
          <p:cNvSpPr>
            <a:spLocks noGrp="1"/>
          </p:cNvSpPr>
          <p:nvPr>
            <p:ph type="title"/>
          </p:nvPr>
        </p:nvSpPr>
        <p:spPr>
          <a:xfrm>
            <a:off x="228600" y="152400"/>
            <a:ext cx="6934200" cy="1143000"/>
          </a:xfrm>
        </p:spPr>
        <p:txBody>
          <a:bodyPr rtlCol="0">
            <a:normAutofit fontScale="90000"/>
          </a:bodyPr>
          <a:lstStyle/>
          <a:p>
            <a:pPr algn="ctr" eaLnBrk="1" fontAlgn="auto" hangingPunct="1">
              <a:spcAft>
                <a:spcPts val="0"/>
              </a:spcAft>
              <a:defRPr/>
            </a:pPr>
            <a:r>
              <a:rPr lang="en-US" dirty="0" err="1">
                <a:solidFill>
                  <a:schemeClr val="accent1">
                    <a:lumMod val="50000"/>
                  </a:schemeClr>
                </a:solidFill>
              </a:rPr>
              <a:t>Yayasan</a:t>
            </a:r>
            <a:r>
              <a:rPr lang="en-US" dirty="0">
                <a:solidFill>
                  <a:schemeClr val="accent1">
                    <a:lumMod val="50000"/>
                  </a:schemeClr>
                </a:solidFill>
              </a:rPr>
              <a:t> </a:t>
            </a:r>
            <a:r>
              <a:rPr lang="en-US" dirty="0" err="1">
                <a:solidFill>
                  <a:schemeClr val="accent1">
                    <a:lumMod val="50000"/>
                  </a:schemeClr>
                </a:solidFill>
              </a:rPr>
              <a:t>Membentuk</a:t>
            </a:r>
            <a:r>
              <a:rPr lang="en-US" dirty="0">
                <a:solidFill>
                  <a:schemeClr val="accent1">
                    <a:lumMod val="50000"/>
                  </a:schemeClr>
                </a:solidFill>
              </a:rPr>
              <a:t> </a:t>
            </a:r>
            <a:r>
              <a:rPr lang="en-US" dirty="0" err="1">
                <a:solidFill>
                  <a:schemeClr val="accent1">
                    <a:lumMod val="50000"/>
                  </a:schemeClr>
                </a:solidFill>
              </a:rPr>
              <a:t>Takmir</a:t>
            </a:r>
            <a:r>
              <a:rPr lang="en-US" dirty="0">
                <a:solidFill>
                  <a:schemeClr val="accent1">
                    <a:lumMod val="50000"/>
                  </a:schemeClr>
                </a:solidFill>
              </a:rPr>
              <a:t> Masjid </a:t>
            </a:r>
            <a:r>
              <a:rPr lang="en-US" dirty="0" err="1">
                <a:solidFill>
                  <a:schemeClr val="accent1">
                    <a:lumMod val="50000"/>
                  </a:schemeClr>
                </a:solidFill>
              </a:rPr>
              <a:t>Periode</a:t>
            </a:r>
            <a:r>
              <a:rPr lang="en-US" dirty="0">
                <a:solidFill>
                  <a:schemeClr val="accent1">
                    <a:lumMod val="50000"/>
                  </a:schemeClr>
                </a:solidFill>
              </a:rPr>
              <a:t> 1958 - 1963</a:t>
            </a:r>
          </a:p>
        </p:txBody>
      </p:sp>
      <p:sp>
        <p:nvSpPr>
          <p:cNvPr id="23555" name="Content Placeholder 2">
            <a:extLst>
              <a:ext uri="{FF2B5EF4-FFF2-40B4-BE49-F238E27FC236}">
                <a16:creationId xmlns:a16="http://schemas.microsoft.com/office/drawing/2014/main" xmlns="" id="{7916CB62-635A-4E69-9FC8-8135771200AB}"/>
              </a:ext>
            </a:extLst>
          </p:cNvPr>
          <p:cNvSpPr>
            <a:spLocks noGrp="1"/>
          </p:cNvSpPr>
          <p:nvPr>
            <p:ph idx="1"/>
          </p:nvPr>
        </p:nvSpPr>
        <p:spPr>
          <a:xfrm>
            <a:off x="457200" y="1447800"/>
            <a:ext cx="7543800" cy="5181600"/>
          </a:xfrm>
        </p:spPr>
        <p:txBody>
          <a:bodyPr rtlCol="0">
            <a:normAutofit/>
          </a:bodyPr>
          <a:lstStyle/>
          <a:p>
            <a:pPr marL="68263" indent="0" eaLnBrk="1" fontAlgn="auto" hangingPunct="1">
              <a:spcAft>
                <a:spcPts val="0"/>
              </a:spcAft>
              <a:buFont typeface="Wingdings" panose="05000000000000000000" pitchFamily="2" charset="2"/>
              <a:buNone/>
              <a:defRPr/>
            </a:pPr>
            <a:r>
              <a:rPr lang="en-US" sz="2400" dirty="0">
                <a:solidFill>
                  <a:schemeClr val="tx1">
                    <a:lumMod val="75000"/>
                    <a:lumOff val="25000"/>
                  </a:schemeClr>
                </a:solidFill>
              </a:rPr>
              <a:t>	</a:t>
            </a:r>
            <a:r>
              <a:rPr lang="en-US" sz="2800" dirty="0" err="1">
                <a:solidFill>
                  <a:schemeClr val="tx1">
                    <a:lumMod val="75000"/>
                    <a:lumOff val="25000"/>
                  </a:schemeClr>
                </a:solidFill>
              </a:rPr>
              <a:t>Ketua</a:t>
            </a:r>
            <a:r>
              <a:rPr lang="en-US" sz="2800" dirty="0">
                <a:solidFill>
                  <a:schemeClr val="tx1">
                    <a:lumMod val="75000"/>
                    <a:lumOff val="25000"/>
                  </a:schemeClr>
                </a:solidFill>
              </a:rPr>
              <a:t>			    :   H. </a:t>
            </a:r>
            <a:r>
              <a:rPr lang="en-US" sz="2800" dirty="0" err="1">
                <a:solidFill>
                  <a:schemeClr val="tx1">
                    <a:lumMod val="75000"/>
                    <a:lumOff val="25000"/>
                  </a:schemeClr>
                </a:solidFill>
              </a:rPr>
              <a:t>Hasan</a:t>
            </a:r>
            <a:r>
              <a:rPr lang="en-US" sz="2800" dirty="0">
                <a:solidFill>
                  <a:schemeClr val="tx1">
                    <a:lumMod val="75000"/>
                    <a:lumOff val="25000"/>
                  </a:schemeClr>
                </a:solidFill>
              </a:rPr>
              <a:t> Nasir</a:t>
            </a:r>
          </a:p>
          <a:p>
            <a:pPr marL="68263" indent="0" eaLnBrk="1" fontAlgn="auto" hangingPunct="1">
              <a:spcAft>
                <a:spcPts val="0"/>
              </a:spcAft>
              <a:buFont typeface="Wingdings" panose="05000000000000000000" pitchFamily="2"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Wakil</a:t>
            </a:r>
            <a:r>
              <a:rPr lang="en-US" sz="2800" dirty="0">
                <a:solidFill>
                  <a:schemeClr val="tx1">
                    <a:lumMod val="75000"/>
                    <a:lumOff val="25000"/>
                  </a:schemeClr>
                </a:solidFill>
              </a:rPr>
              <a:t> </a:t>
            </a:r>
            <a:r>
              <a:rPr lang="en-US" sz="2800" dirty="0" err="1">
                <a:solidFill>
                  <a:schemeClr val="tx1">
                    <a:lumMod val="75000"/>
                    <a:lumOff val="25000"/>
                  </a:schemeClr>
                </a:solidFill>
              </a:rPr>
              <a:t>Ketua</a:t>
            </a:r>
            <a:r>
              <a:rPr lang="en-US" sz="2800" dirty="0">
                <a:solidFill>
                  <a:schemeClr val="tx1">
                    <a:lumMod val="75000"/>
                    <a:lumOff val="25000"/>
                  </a:schemeClr>
                </a:solidFill>
              </a:rPr>
              <a:t>	:   </a:t>
            </a:r>
            <a:r>
              <a:rPr lang="en-US" sz="2800" dirty="0" err="1">
                <a:solidFill>
                  <a:schemeClr val="tx1">
                    <a:lumMod val="75000"/>
                    <a:lumOff val="25000"/>
                  </a:schemeClr>
                </a:solidFill>
              </a:rPr>
              <a:t>Gusti</a:t>
            </a:r>
            <a:r>
              <a:rPr lang="en-US" sz="2800" dirty="0">
                <a:solidFill>
                  <a:schemeClr val="tx1">
                    <a:lumMod val="75000"/>
                    <a:lumOff val="25000"/>
                  </a:schemeClr>
                </a:solidFill>
              </a:rPr>
              <a:t> Abdul </a:t>
            </a:r>
            <a:r>
              <a:rPr lang="en-US" sz="2800" dirty="0" err="1">
                <a:solidFill>
                  <a:schemeClr val="tx1">
                    <a:lumMod val="75000"/>
                    <a:lumOff val="25000"/>
                  </a:schemeClr>
                </a:solidFill>
              </a:rPr>
              <a:t>Muis</a:t>
            </a:r>
            <a:endParaRPr lang="en-US" sz="2800"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Sekretaris</a:t>
            </a:r>
            <a:r>
              <a:rPr lang="en-US" sz="2800" dirty="0">
                <a:solidFill>
                  <a:schemeClr val="tx1">
                    <a:lumMod val="75000"/>
                    <a:lumOff val="25000"/>
                  </a:schemeClr>
                </a:solidFill>
              </a:rPr>
              <a:t>		:   </a:t>
            </a:r>
            <a:r>
              <a:rPr lang="en-US" sz="2800" dirty="0" err="1">
                <a:solidFill>
                  <a:schemeClr val="tx1">
                    <a:lumMod val="75000"/>
                    <a:lumOff val="25000"/>
                  </a:schemeClr>
                </a:solidFill>
              </a:rPr>
              <a:t>Dudung</a:t>
            </a:r>
            <a:endParaRPr lang="en-US" sz="2800"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sz="2800" dirty="0">
                <a:solidFill>
                  <a:schemeClr val="tx1">
                    <a:lumMod val="75000"/>
                    <a:lumOff val="25000"/>
                  </a:schemeClr>
                </a:solidFill>
              </a:rPr>
              <a:t>	</a:t>
            </a:r>
            <a:r>
              <a:rPr lang="en-US" sz="2800" dirty="0" err="1">
                <a:solidFill>
                  <a:schemeClr val="tx1">
                    <a:lumMod val="75000"/>
                    <a:lumOff val="25000"/>
                  </a:schemeClr>
                </a:solidFill>
              </a:rPr>
              <a:t>Bendahara</a:t>
            </a:r>
            <a:r>
              <a:rPr lang="en-US" sz="2800" dirty="0">
                <a:solidFill>
                  <a:schemeClr val="tx1">
                    <a:lumMod val="75000"/>
                    <a:lumOff val="25000"/>
                  </a:schemeClr>
                </a:solidFill>
              </a:rPr>
              <a:t>		:   </a:t>
            </a:r>
            <a:r>
              <a:rPr lang="en-US" sz="2800" dirty="0" err="1">
                <a:solidFill>
                  <a:schemeClr val="tx1">
                    <a:lumMod val="75000"/>
                    <a:lumOff val="25000"/>
                  </a:schemeClr>
                </a:solidFill>
              </a:rPr>
              <a:t>Ny</a:t>
            </a:r>
            <a:r>
              <a:rPr lang="en-US" sz="2800" dirty="0">
                <a:solidFill>
                  <a:schemeClr val="tx1">
                    <a:lumMod val="75000"/>
                    <a:lumOff val="25000"/>
                  </a:schemeClr>
                </a:solidFill>
              </a:rPr>
              <a:t>. Anwar </a:t>
            </a:r>
            <a:r>
              <a:rPr lang="en-US" sz="2800" dirty="0" err="1">
                <a:solidFill>
                  <a:schemeClr val="tx1">
                    <a:lumMod val="75000"/>
                    <a:lumOff val="25000"/>
                  </a:schemeClr>
                </a:solidFill>
              </a:rPr>
              <a:t>Tjokroaminoto</a:t>
            </a:r>
            <a:endParaRPr lang="en-US" sz="2800"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sz="2800" dirty="0">
                <a:solidFill>
                  <a:schemeClr val="tx1">
                    <a:lumMod val="75000"/>
                    <a:lumOff val="25000"/>
                  </a:schemeClr>
                </a:solidFill>
              </a:rPr>
              <a:t>Yang </a:t>
            </a:r>
            <a:r>
              <a:rPr lang="en-US" sz="2800" dirty="0" err="1">
                <a:solidFill>
                  <a:schemeClr val="tx1">
                    <a:lumMod val="75000"/>
                    <a:lumOff val="25000"/>
                  </a:schemeClr>
                </a:solidFill>
              </a:rPr>
              <a:t>Bertugas</a:t>
            </a:r>
            <a:r>
              <a:rPr lang="en-US" sz="2800" dirty="0">
                <a:solidFill>
                  <a:schemeClr val="tx1">
                    <a:lumMod val="75000"/>
                    <a:lumOff val="25000"/>
                  </a:schemeClr>
                </a:solidFill>
              </a:rPr>
              <a:t> </a:t>
            </a:r>
            <a:r>
              <a:rPr lang="en-US" sz="2800" dirty="0" err="1">
                <a:solidFill>
                  <a:schemeClr val="tx1">
                    <a:lumMod val="75000"/>
                    <a:lumOff val="25000"/>
                  </a:schemeClr>
                </a:solidFill>
              </a:rPr>
              <a:t>Memakmurkan</a:t>
            </a:r>
            <a:r>
              <a:rPr lang="en-US" sz="2800" dirty="0">
                <a:solidFill>
                  <a:schemeClr val="tx1">
                    <a:lumMod val="75000"/>
                    <a:lumOff val="25000"/>
                  </a:schemeClr>
                </a:solidFill>
              </a:rPr>
              <a:t> Masjid.</a:t>
            </a:r>
          </a:p>
          <a:p>
            <a:pPr marL="68263" indent="0" eaLnBrk="1" fontAlgn="auto" hangingPunct="1">
              <a:spcAft>
                <a:spcPts val="0"/>
              </a:spcAft>
              <a:buFont typeface="Wingdings" panose="05000000000000000000" pitchFamily="2" charset="2"/>
              <a:buNone/>
              <a:defRPr/>
            </a:pPr>
            <a:endParaRPr lang="en-US" sz="1200" dirty="0">
              <a:solidFill>
                <a:schemeClr val="tx1">
                  <a:lumMod val="75000"/>
                  <a:lumOff val="25000"/>
                </a:schemeClr>
              </a:solidFill>
            </a:endParaRPr>
          </a:p>
          <a:p>
            <a:pPr marL="68263" indent="0" eaLnBrk="1" fontAlgn="auto" hangingPunct="1">
              <a:spcAft>
                <a:spcPts val="0"/>
              </a:spcAft>
              <a:buFont typeface="Wingdings" panose="05000000000000000000" pitchFamily="2" charset="2"/>
              <a:buNone/>
              <a:defRPr/>
            </a:pPr>
            <a:r>
              <a:rPr lang="en-US" sz="2800" dirty="0" err="1">
                <a:solidFill>
                  <a:schemeClr val="tx1">
                    <a:lumMod val="75000"/>
                    <a:lumOff val="25000"/>
                  </a:schemeClr>
                </a:solidFill>
              </a:rPr>
              <a:t>Pada</a:t>
            </a:r>
            <a:r>
              <a:rPr lang="en-US" sz="2800" dirty="0">
                <a:solidFill>
                  <a:schemeClr val="tx1">
                    <a:lumMod val="75000"/>
                    <a:lumOff val="25000"/>
                  </a:schemeClr>
                </a:solidFill>
              </a:rPr>
              <a:t> </a:t>
            </a:r>
            <a:r>
              <a:rPr lang="en-US" sz="2800" dirty="0" err="1">
                <a:solidFill>
                  <a:schemeClr val="tx1">
                    <a:lumMod val="75000"/>
                    <a:lumOff val="25000"/>
                  </a:schemeClr>
                </a:solidFill>
              </a:rPr>
              <a:t>tahun</a:t>
            </a:r>
            <a:r>
              <a:rPr lang="en-US" sz="2800" dirty="0">
                <a:solidFill>
                  <a:schemeClr val="tx1">
                    <a:lumMod val="75000"/>
                    <a:lumOff val="25000"/>
                  </a:schemeClr>
                </a:solidFill>
              </a:rPr>
              <a:t> 1960 </a:t>
            </a:r>
            <a:r>
              <a:rPr lang="en-US" sz="2800" dirty="0" err="1">
                <a:solidFill>
                  <a:schemeClr val="tx1">
                    <a:lumMod val="75000"/>
                    <a:lumOff val="25000"/>
                  </a:schemeClr>
                </a:solidFill>
              </a:rPr>
              <a:t>oleh</a:t>
            </a:r>
            <a:r>
              <a:rPr lang="en-US" sz="2800" dirty="0">
                <a:solidFill>
                  <a:schemeClr val="tx1">
                    <a:lumMod val="75000"/>
                    <a:lumOff val="25000"/>
                  </a:schemeClr>
                </a:solidFill>
              </a:rPr>
              <a:t> </a:t>
            </a:r>
            <a:r>
              <a:rPr lang="en-US" sz="2800" dirty="0" err="1">
                <a:solidFill>
                  <a:schemeClr val="tx1">
                    <a:lumMod val="75000"/>
                    <a:lumOff val="25000"/>
                  </a:schemeClr>
                </a:solidFill>
              </a:rPr>
              <a:t>Syekh</a:t>
            </a:r>
            <a:r>
              <a:rPr lang="en-US" sz="2800" dirty="0">
                <a:solidFill>
                  <a:schemeClr val="tx1">
                    <a:lumMod val="75000"/>
                    <a:lumOff val="25000"/>
                  </a:schemeClr>
                </a:solidFill>
              </a:rPr>
              <a:t> Al </a:t>
            </a:r>
            <a:r>
              <a:rPr lang="en-US" sz="2800" dirty="0" err="1">
                <a:solidFill>
                  <a:schemeClr val="tx1">
                    <a:lumMod val="75000"/>
                    <a:lumOff val="25000"/>
                  </a:schemeClr>
                </a:solidFill>
              </a:rPr>
              <a:t>Azhar</a:t>
            </a:r>
            <a:r>
              <a:rPr lang="en-US" sz="2800" dirty="0">
                <a:solidFill>
                  <a:schemeClr val="tx1">
                    <a:lumMod val="75000"/>
                    <a:lumOff val="25000"/>
                  </a:schemeClr>
                </a:solidFill>
              </a:rPr>
              <a:t> </a:t>
            </a:r>
            <a:r>
              <a:rPr lang="en-US" sz="2800" dirty="0" err="1">
                <a:solidFill>
                  <a:schemeClr val="tx1">
                    <a:lumMod val="75000"/>
                    <a:lumOff val="25000"/>
                  </a:schemeClr>
                </a:solidFill>
              </a:rPr>
              <a:t>Kairo</a:t>
            </a:r>
            <a:r>
              <a:rPr lang="en-US" sz="2800" dirty="0">
                <a:solidFill>
                  <a:schemeClr val="tx1">
                    <a:lumMod val="75000"/>
                    <a:lumOff val="25000"/>
                  </a:schemeClr>
                </a:solidFill>
              </a:rPr>
              <a:t>, </a:t>
            </a:r>
            <a:r>
              <a:rPr lang="en-US" sz="2800" dirty="0" err="1">
                <a:solidFill>
                  <a:schemeClr val="tx1">
                    <a:lumMod val="75000"/>
                    <a:lumOff val="25000"/>
                  </a:schemeClr>
                </a:solidFill>
              </a:rPr>
              <a:t>Mesir</a:t>
            </a:r>
            <a:r>
              <a:rPr lang="en-US" sz="2800" dirty="0">
                <a:solidFill>
                  <a:schemeClr val="tx1">
                    <a:lumMod val="75000"/>
                    <a:lumOff val="25000"/>
                  </a:schemeClr>
                </a:solidFill>
              </a:rPr>
              <a:t>  (</a:t>
            </a:r>
            <a:r>
              <a:rPr lang="en-US" sz="2800" dirty="0" err="1">
                <a:solidFill>
                  <a:schemeClr val="tx1">
                    <a:lumMod val="75000"/>
                    <a:lumOff val="25000"/>
                  </a:schemeClr>
                </a:solidFill>
              </a:rPr>
              <a:t>Syekh</a:t>
            </a:r>
            <a:r>
              <a:rPr lang="en-US" sz="2800" dirty="0">
                <a:solidFill>
                  <a:schemeClr val="tx1">
                    <a:lumMod val="75000"/>
                    <a:lumOff val="25000"/>
                  </a:schemeClr>
                </a:solidFill>
              </a:rPr>
              <a:t> </a:t>
            </a:r>
            <a:r>
              <a:rPr lang="en-US" sz="2800" b="1" dirty="0">
                <a:solidFill>
                  <a:schemeClr val="tx1">
                    <a:lumMod val="75000"/>
                    <a:lumOff val="25000"/>
                  </a:schemeClr>
                </a:solidFill>
              </a:rPr>
              <a:t>Mahmoud </a:t>
            </a:r>
            <a:r>
              <a:rPr lang="en-US" sz="2800" b="1" dirty="0" err="1">
                <a:solidFill>
                  <a:schemeClr val="tx1">
                    <a:lumMod val="75000"/>
                    <a:lumOff val="25000"/>
                  </a:schemeClr>
                </a:solidFill>
              </a:rPr>
              <a:t>Syaltout</a:t>
            </a:r>
            <a:r>
              <a:rPr lang="en-US" sz="2800" dirty="0">
                <a:solidFill>
                  <a:schemeClr val="tx1">
                    <a:lumMod val="75000"/>
                    <a:lumOff val="25000"/>
                  </a:schemeClr>
                </a:solidFill>
              </a:rPr>
              <a:t> ) Masjid </a:t>
            </a:r>
            <a:r>
              <a:rPr lang="en-US" sz="2800" dirty="0" err="1">
                <a:solidFill>
                  <a:schemeClr val="tx1">
                    <a:lumMod val="75000"/>
                    <a:lumOff val="25000"/>
                  </a:schemeClr>
                </a:solidFill>
              </a:rPr>
              <a:t>ini</a:t>
            </a:r>
            <a:r>
              <a:rPr lang="en-US" sz="2800" dirty="0">
                <a:solidFill>
                  <a:schemeClr val="tx1">
                    <a:lumMod val="75000"/>
                    <a:lumOff val="25000"/>
                  </a:schemeClr>
                </a:solidFill>
              </a:rPr>
              <a:t> </a:t>
            </a:r>
            <a:r>
              <a:rPr lang="en-US" sz="2800" dirty="0" err="1">
                <a:solidFill>
                  <a:schemeClr val="tx1">
                    <a:lumMod val="75000"/>
                    <a:lumOff val="25000"/>
                  </a:schemeClr>
                </a:solidFill>
              </a:rPr>
              <a:t>diberi</a:t>
            </a:r>
            <a:r>
              <a:rPr lang="en-US" sz="2800" dirty="0">
                <a:solidFill>
                  <a:schemeClr val="tx1">
                    <a:lumMod val="75000"/>
                    <a:lumOff val="25000"/>
                  </a:schemeClr>
                </a:solidFill>
              </a:rPr>
              <a:t> </a:t>
            </a:r>
            <a:r>
              <a:rPr lang="en-US" sz="2800" dirty="0" err="1">
                <a:solidFill>
                  <a:schemeClr val="tx1">
                    <a:lumMod val="75000"/>
                    <a:lumOff val="25000"/>
                  </a:schemeClr>
                </a:solidFill>
              </a:rPr>
              <a:t>nama</a:t>
            </a:r>
            <a:r>
              <a:rPr lang="en-US" sz="2800" dirty="0">
                <a:solidFill>
                  <a:schemeClr val="tx1">
                    <a:lumMod val="75000"/>
                    <a:lumOff val="25000"/>
                  </a:schemeClr>
                </a:solidFill>
              </a:rPr>
              <a:t> :</a:t>
            </a:r>
          </a:p>
          <a:p>
            <a:pPr marL="68263" indent="0" algn="ctr" eaLnBrk="1" fontAlgn="auto" hangingPunct="1">
              <a:spcAft>
                <a:spcPts val="0"/>
              </a:spcAft>
              <a:buFont typeface="Wingdings" panose="05000000000000000000" pitchFamily="2" charset="2"/>
              <a:buNone/>
              <a:defRPr/>
            </a:pPr>
            <a:r>
              <a:rPr lang="en-US" sz="2800" b="1" dirty="0">
                <a:solidFill>
                  <a:schemeClr val="accent5">
                    <a:lumMod val="75000"/>
                  </a:schemeClr>
                </a:solidFill>
              </a:rPr>
              <a:t>“MASJID AGUNG AL AZHAR”</a:t>
            </a:r>
          </a:p>
        </p:txBody>
      </p:sp>
      <p:pic>
        <p:nvPicPr>
          <p:cNvPr id="4" name="Picture 3">
            <a:extLst>
              <a:ext uri="{FF2B5EF4-FFF2-40B4-BE49-F238E27FC236}">
                <a16:creationId xmlns:a16="http://schemas.microsoft.com/office/drawing/2014/main" xmlns="" id="{DDEB3833-5DD9-4203-B266-4261165EA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Judul 1">
            <a:extLst>
              <a:ext uri="{FF2B5EF4-FFF2-40B4-BE49-F238E27FC236}">
                <a16:creationId xmlns:a16="http://schemas.microsoft.com/office/drawing/2014/main" xmlns="" id="{43811927-2D2D-EA47-96D8-4D3DCA748FF8}"/>
              </a:ext>
            </a:extLst>
          </p:cNvPr>
          <p:cNvSpPr>
            <a:spLocks noGrp="1"/>
          </p:cNvSpPr>
          <p:nvPr>
            <p:ph type="title"/>
          </p:nvPr>
        </p:nvSpPr>
        <p:spPr>
          <a:xfrm>
            <a:off x="508000" y="609600"/>
            <a:ext cx="3301234" cy="5175624"/>
          </a:xfrm>
        </p:spPr>
        <p:txBody>
          <a:bodyPr anchor="ctr">
            <a:normAutofit/>
          </a:bodyPr>
          <a:lstStyle/>
          <a:p>
            <a:r>
              <a:rPr lang="id-ID" sz="4400">
                <a:solidFill>
                  <a:schemeClr val="tx1">
                    <a:lumMod val="85000"/>
                    <a:lumOff val="15000"/>
                  </a:schemeClr>
                </a:solidFill>
              </a:rPr>
              <a:t>Tahun 1960</a:t>
            </a:r>
          </a:p>
        </p:txBody>
      </p:sp>
      <p:sp>
        <p:nvSpPr>
          <p:cNvPr id="27" name="Freeform: Shape 26">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36E87ECA-DC1D-7742-AA9F-4D7C0305D0AD}"/>
              </a:ext>
            </a:extLst>
          </p:cNvPr>
          <p:cNvSpPr>
            <a:spLocks noGrp="1"/>
          </p:cNvSpPr>
          <p:nvPr>
            <p:ph idx="1"/>
          </p:nvPr>
        </p:nvSpPr>
        <p:spPr>
          <a:xfrm>
            <a:off x="4587062" y="609601"/>
            <a:ext cx="4556937" cy="5175624"/>
          </a:xfrm>
        </p:spPr>
        <p:txBody>
          <a:bodyPr anchor="ctr">
            <a:normAutofit/>
          </a:bodyPr>
          <a:lstStyle/>
          <a:p>
            <a:pPr marL="0" indent="0">
              <a:buNone/>
            </a:pPr>
            <a:r>
              <a:rPr lang="id-ID" sz="3200">
                <a:solidFill>
                  <a:srgbClr val="FFFFFF"/>
                </a:solidFill>
              </a:rPr>
              <a:t>Prof. Mahmoud Salthout (Syeh Al Azhar Cairo) berkunjung ke Indonesia dan mampir di Masjid Agung Kebayoran Baru dan memberi nama “AL AZHAR”</a:t>
            </a:r>
          </a:p>
        </p:txBody>
      </p:sp>
      <p:pic>
        <p:nvPicPr>
          <p:cNvPr id="4" name="Picture 3">
            <a:extLst>
              <a:ext uri="{FF2B5EF4-FFF2-40B4-BE49-F238E27FC236}">
                <a16:creationId xmlns:a16="http://schemas.microsoft.com/office/drawing/2014/main" xmlns="" id="{2E3FF2AE-BA53-4B7F-A7EB-1E678BF7B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162960365"/>
      </p:ext>
    </p:extLst>
  </p:cSld>
  <p:clrMapOvr>
    <a:overrideClrMapping bg1="dk1" tx1="lt1" bg2="dk2" tx2="lt2" accent1="accent1" accent2="accent2" accent3="accent3" accent4="accent4" accent5="accent5" accent6="accent6" hlink="hlink" folHlink="folHlink"/>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Judul 1">
            <a:extLst>
              <a:ext uri="{FF2B5EF4-FFF2-40B4-BE49-F238E27FC236}">
                <a16:creationId xmlns:a16="http://schemas.microsoft.com/office/drawing/2014/main" xmlns="" id="{43811927-2D2D-EA47-96D8-4D3DCA748FF8}"/>
              </a:ext>
            </a:extLst>
          </p:cNvPr>
          <p:cNvSpPr>
            <a:spLocks noGrp="1"/>
          </p:cNvSpPr>
          <p:nvPr>
            <p:ph type="title"/>
          </p:nvPr>
        </p:nvSpPr>
        <p:spPr>
          <a:xfrm>
            <a:off x="508000" y="609600"/>
            <a:ext cx="2882531" cy="5175624"/>
          </a:xfrm>
        </p:spPr>
        <p:txBody>
          <a:bodyPr anchor="ctr">
            <a:normAutofit/>
          </a:bodyPr>
          <a:lstStyle/>
          <a:p>
            <a:r>
              <a:rPr lang="ar-SA" sz="5400">
                <a:solidFill>
                  <a:schemeClr val="tx1">
                    <a:lumMod val="85000"/>
                    <a:lumOff val="15000"/>
                  </a:schemeClr>
                </a:solidFill>
                <a:latin typeface="Arial" panose="020B0604020202020204" pitchFamily="34" charset="0"/>
                <a:cs typeface="Arial" panose="020B0604020202020204" pitchFamily="34" charset="0"/>
              </a:rPr>
              <a:t>الأزهر </a:t>
            </a:r>
            <a:endParaRPr lang="id-ID" sz="540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36E87ECA-DC1D-7742-AA9F-4D7C0305D0AD}"/>
              </a:ext>
            </a:extLst>
          </p:cNvPr>
          <p:cNvSpPr>
            <a:spLocks noGrp="1"/>
          </p:cNvSpPr>
          <p:nvPr>
            <p:ph idx="1"/>
          </p:nvPr>
        </p:nvSpPr>
        <p:spPr>
          <a:xfrm>
            <a:off x="4300515" y="609601"/>
            <a:ext cx="4843485" cy="5175624"/>
          </a:xfrm>
        </p:spPr>
        <p:txBody>
          <a:bodyPr anchor="ctr">
            <a:normAutofit/>
          </a:bodyPr>
          <a:lstStyle/>
          <a:p>
            <a:pPr marL="742950" indent="-742950">
              <a:buAutoNum type="arabicPeriod"/>
            </a:pPr>
            <a:r>
              <a:rPr lang="id-ID" sz="3600">
                <a:solidFill>
                  <a:srgbClr val="FFFFFF"/>
                </a:solidFill>
              </a:rPr>
              <a:t>Bunga (indah).</a:t>
            </a:r>
          </a:p>
          <a:p>
            <a:pPr marL="742950" indent="-742950">
              <a:buAutoNum type="arabicPeriod"/>
            </a:pPr>
            <a:r>
              <a:rPr lang="id-ID" sz="3600">
                <a:solidFill>
                  <a:srgbClr val="FFFFFF"/>
                </a:solidFill>
              </a:rPr>
              <a:t>Cemerlang.</a:t>
            </a:r>
          </a:p>
          <a:p>
            <a:pPr marL="742950" indent="-742950">
              <a:buAutoNum type="arabicPeriod"/>
            </a:pPr>
            <a:r>
              <a:rPr lang="id-ID" sz="3600">
                <a:solidFill>
                  <a:srgbClr val="FFFFFF"/>
                </a:solidFill>
              </a:rPr>
              <a:t>Gemilang.</a:t>
            </a:r>
          </a:p>
          <a:p>
            <a:pPr marL="742950" indent="-742950">
              <a:buAutoNum type="arabicPeriod"/>
            </a:pPr>
            <a:r>
              <a:rPr lang="id-ID" sz="3600">
                <a:solidFill>
                  <a:srgbClr val="FFFFFF"/>
                </a:solidFill>
              </a:rPr>
              <a:t>Bahagia.</a:t>
            </a:r>
          </a:p>
          <a:p>
            <a:pPr marL="742950" indent="-742950">
              <a:buAutoNum type="arabicPeriod"/>
            </a:pPr>
            <a:r>
              <a:rPr lang="id-ID" sz="3600">
                <a:solidFill>
                  <a:srgbClr val="FFFFFF"/>
                </a:solidFill>
              </a:rPr>
              <a:t>Salah satu nama (Muhammad SAW.)</a:t>
            </a:r>
          </a:p>
        </p:txBody>
      </p:sp>
      <p:pic>
        <p:nvPicPr>
          <p:cNvPr id="4" name="Picture 3">
            <a:extLst>
              <a:ext uri="{FF2B5EF4-FFF2-40B4-BE49-F238E27FC236}">
                <a16:creationId xmlns:a16="http://schemas.microsoft.com/office/drawing/2014/main" xmlns="" id="{2E3FF2AE-BA53-4B7F-A7EB-1E678BF7B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111406527"/>
      </p:ext>
    </p:extLst>
  </p:cSld>
  <p:clrMapOvr>
    <a:overrideClrMapping bg1="dk1" tx1="lt1" bg2="dk2" tx2="lt2" accent1="accent1" accent2="accent2" accent3="accent3" accent4="accent4" accent5="accent5" accent6="accent6" hlink="hlink" folHlink="folHlink"/>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Judul 1">
            <a:extLst>
              <a:ext uri="{FF2B5EF4-FFF2-40B4-BE49-F238E27FC236}">
                <a16:creationId xmlns:a16="http://schemas.microsoft.com/office/drawing/2014/main" xmlns="" id="{ACAE4BF5-C440-4349-871E-B48B2BC5AD87}"/>
              </a:ext>
            </a:extLst>
          </p:cNvPr>
          <p:cNvSpPr>
            <a:spLocks noGrp="1"/>
          </p:cNvSpPr>
          <p:nvPr>
            <p:ph type="title"/>
          </p:nvPr>
        </p:nvSpPr>
        <p:spPr>
          <a:xfrm>
            <a:off x="508000" y="609600"/>
            <a:ext cx="2882531" cy="5175624"/>
          </a:xfrm>
        </p:spPr>
        <p:txBody>
          <a:bodyPr anchor="ctr">
            <a:normAutofit/>
          </a:bodyPr>
          <a:lstStyle/>
          <a:p>
            <a:r>
              <a:rPr lang="id-ID">
                <a:solidFill>
                  <a:schemeClr val="tx1">
                    <a:lumMod val="85000"/>
                    <a:lumOff val="15000"/>
                  </a:schemeClr>
                </a:solidFill>
              </a:rPr>
              <a:t>Tahun 1963</a:t>
            </a:r>
          </a:p>
        </p:txBody>
      </p:sp>
      <p:sp>
        <p:nvSpPr>
          <p:cNvPr id="27" name="Freeform: Shape 26">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xmlns="" id="{D59B3CB7-6344-4848-974D-CA3F2D8D78AE}"/>
              </a:ext>
            </a:extLst>
          </p:cNvPr>
          <p:cNvSpPr>
            <a:spLocks noGrp="1"/>
          </p:cNvSpPr>
          <p:nvPr>
            <p:ph idx="1"/>
          </p:nvPr>
        </p:nvSpPr>
        <p:spPr>
          <a:xfrm>
            <a:off x="4300514" y="609601"/>
            <a:ext cx="4843485" cy="5175624"/>
          </a:xfrm>
        </p:spPr>
        <p:txBody>
          <a:bodyPr anchor="ctr">
            <a:normAutofit/>
          </a:bodyPr>
          <a:lstStyle/>
          <a:p>
            <a:pPr marL="0" indent="0">
              <a:buNone/>
            </a:pPr>
            <a:r>
              <a:rPr lang="id-ID" sz="2400">
                <a:solidFill>
                  <a:srgbClr val="FFFFFF"/>
                </a:solidFill>
              </a:rPr>
              <a:t>Mendirikan Sekolah Diniyah Sore</a:t>
            </a:r>
          </a:p>
          <a:p>
            <a:pPr marL="0" indent="0">
              <a:buNone/>
            </a:pPr>
            <a:r>
              <a:rPr lang="id-ID" sz="2400">
                <a:solidFill>
                  <a:srgbClr val="FFFFFF"/>
                </a:solidFill>
              </a:rPr>
              <a:t>(Pendidikan Agama Islam)</a:t>
            </a:r>
          </a:p>
        </p:txBody>
      </p:sp>
      <p:pic>
        <p:nvPicPr>
          <p:cNvPr id="4" name="Picture 3">
            <a:extLst>
              <a:ext uri="{FF2B5EF4-FFF2-40B4-BE49-F238E27FC236}">
                <a16:creationId xmlns:a16="http://schemas.microsoft.com/office/drawing/2014/main" xmlns="" id="{1A1017F6-AE62-4AB0-860F-6A7A8600C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507541928"/>
      </p:ext>
    </p:extLst>
  </p:cSld>
  <p:clrMapOvr>
    <a:overrideClrMapping bg1="dk1" tx1="lt1" bg2="dk2" tx2="lt2" accent1="accent1" accent2="accent2" accent3="accent3" accent4="accent4" accent5="accent5" accent6="accent6" hlink="hlink" folHlink="folHlink"/>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57F36F2-8574-F242-951C-E8FF499870BD}"/>
              </a:ext>
            </a:extLst>
          </p:cNvPr>
          <p:cNvSpPr>
            <a:spLocks noGrp="1"/>
          </p:cNvSpPr>
          <p:nvPr>
            <p:ph type="title"/>
          </p:nvPr>
        </p:nvSpPr>
        <p:spPr>
          <a:xfrm>
            <a:off x="161636" y="138545"/>
            <a:ext cx="8255000" cy="1143000"/>
          </a:xfrm>
        </p:spPr>
        <p:txBody>
          <a:bodyPr/>
          <a:lstStyle/>
          <a:p>
            <a:pPr algn="ctr"/>
            <a:r>
              <a:rPr lang="id-ID" dirty="0"/>
              <a:t>Masjid Agung </a:t>
            </a:r>
            <a:r>
              <a:rPr lang="id-ID" dirty="0">
                <a:solidFill>
                  <a:schemeClr val="accent4"/>
                </a:solidFill>
              </a:rPr>
              <a:t>(AL AZHAR)</a:t>
            </a:r>
            <a:r>
              <a:rPr lang="id-ID" dirty="0"/>
              <a:t> </a:t>
            </a:r>
            <a:br>
              <a:rPr lang="id-ID" dirty="0"/>
            </a:br>
            <a:r>
              <a:rPr lang="id-ID" dirty="0"/>
              <a:t>Kebayoran Baru (1953 – 1960 )</a:t>
            </a:r>
          </a:p>
        </p:txBody>
      </p:sp>
      <p:pic>
        <p:nvPicPr>
          <p:cNvPr id="8" name="Tampungan Konten 7">
            <a:extLst>
              <a:ext uri="{FF2B5EF4-FFF2-40B4-BE49-F238E27FC236}">
                <a16:creationId xmlns:a16="http://schemas.microsoft.com/office/drawing/2014/main" xmlns="" id="{224B5195-E61D-CD48-BDC0-405B6A6C5594}"/>
              </a:ext>
            </a:extLst>
          </p:cNvPr>
          <p:cNvPicPr>
            <a:picLocks noGrp="1" noChangeAspect="1"/>
          </p:cNvPicPr>
          <p:nvPr>
            <p:ph idx="1"/>
          </p:nvPr>
        </p:nvPicPr>
        <p:blipFill>
          <a:blip r:embed="rId2" cstate="print"/>
          <a:stretch>
            <a:fillRect/>
          </a:stretch>
        </p:blipFill>
        <p:spPr>
          <a:xfrm>
            <a:off x="854362" y="1371600"/>
            <a:ext cx="6869547" cy="538018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2BB79B32-61AB-42AE-A3A2-6B32027C4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5433336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986" name="Title 1">
            <a:extLst>
              <a:ext uri="{FF2B5EF4-FFF2-40B4-BE49-F238E27FC236}">
                <a16:creationId xmlns:a16="http://schemas.microsoft.com/office/drawing/2014/main" xmlns="" id="{55901FE0-FDF0-4B98-8498-C812399A752D}"/>
              </a:ext>
            </a:extLst>
          </p:cNvPr>
          <p:cNvSpPr>
            <a:spLocks noGrp="1"/>
          </p:cNvSpPr>
          <p:nvPr>
            <p:ph type="title"/>
          </p:nvPr>
        </p:nvSpPr>
        <p:spPr>
          <a:xfrm>
            <a:off x="508000" y="609600"/>
            <a:ext cx="2882531" cy="5175624"/>
          </a:xfrm>
        </p:spPr>
        <p:txBody>
          <a:bodyPr anchor="ctr">
            <a:normAutofit/>
          </a:bodyPr>
          <a:lstStyle/>
          <a:p>
            <a:pPr eaLnBrk="1" hangingPunct="1"/>
            <a:r>
              <a:rPr lang="id-ID" altLang="en-US">
                <a:solidFill>
                  <a:schemeClr val="tx1">
                    <a:lumMod val="85000"/>
                    <a:lumOff val="15000"/>
                  </a:schemeClr>
                </a:solidFill>
              </a:rPr>
              <a:t>Tahun 1964 Mendirikan Sekolah</a:t>
            </a:r>
            <a:endParaRPr lang="en-US" altLang="en-US">
              <a:solidFill>
                <a:schemeClr val="tx1">
                  <a:lumMod val="85000"/>
                  <a:lumOff val="15000"/>
                </a:schemeClr>
              </a:solidFill>
            </a:endParaRPr>
          </a:p>
        </p:txBody>
      </p:sp>
      <p:sp>
        <p:nvSpPr>
          <p:cNvPr id="90" name="Freeform: Shape 89">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987" name="Content Placeholder 2">
            <a:extLst>
              <a:ext uri="{FF2B5EF4-FFF2-40B4-BE49-F238E27FC236}">
                <a16:creationId xmlns:a16="http://schemas.microsoft.com/office/drawing/2014/main" xmlns="" id="{B7D95E77-5670-4EB4-A7EB-FFD79D92350F}"/>
              </a:ext>
            </a:extLst>
          </p:cNvPr>
          <p:cNvSpPr>
            <a:spLocks noGrp="1"/>
          </p:cNvSpPr>
          <p:nvPr>
            <p:ph idx="1"/>
          </p:nvPr>
        </p:nvSpPr>
        <p:spPr>
          <a:xfrm>
            <a:off x="4587063" y="609601"/>
            <a:ext cx="4133472" cy="5175624"/>
          </a:xfrm>
        </p:spPr>
        <p:txBody>
          <a:bodyPr anchor="ctr">
            <a:normAutofit/>
          </a:bodyPr>
          <a:lstStyle/>
          <a:p>
            <a:pPr eaLnBrk="1" hangingPunct="1">
              <a:buFont typeface="Wingdings" panose="05000000000000000000" pitchFamily="2" charset="2"/>
              <a:buNone/>
            </a:pPr>
            <a:r>
              <a:rPr lang="en-US" altLang="en-US">
                <a:solidFill>
                  <a:srgbClr val="FFFFFF"/>
                </a:solidFill>
              </a:rPr>
              <a:t>    Pendirian Sekolah didasarkan atas usulan dari para jama’ah Masjid Agung Al Azhar kepada Pengurus Yayasan Pesantren Islam dengan pembagian tugas :</a:t>
            </a:r>
          </a:p>
          <a:p>
            <a:pPr eaLnBrk="1" hangingPunct="1">
              <a:buFont typeface="Wingdings" panose="05000000000000000000" pitchFamily="2" charset="2"/>
              <a:buNone/>
            </a:pPr>
            <a:r>
              <a:rPr lang="en-US" altLang="en-US">
                <a:solidFill>
                  <a:srgbClr val="FFFFFF"/>
                </a:solidFill>
              </a:rPr>
              <a:t>    Pengurus  : Kurikulum dan Pendidik</a:t>
            </a:r>
          </a:p>
          <a:p>
            <a:pPr eaLnBrk="1" hangingPunct="1">
              <a:buFont typeface="Wingdings" panose="05000000000000000000" pitchFamily="2" charset="2"/>
              <a:buNone/>
            </a:pPr>
            <a:r>
              <a:rPr lang="en-US" altLang="en-US">
                <a:solidFill>
                  <a:srgbClr val="FFFFFF"/>
                </a:solidFill>
              </a:rPr>
              <a:t>    Jama’ah   : Sarana pra  sarana.</a:t>
            </a:r>
          </a:p>
          <a:p>
            <a:pPr eaLnBrk="1" hangingPunct="1">
              <a:spcBef>
                <a:spcPct val="0"/>
              </a:spcBef>
              <a:buFont typeface="Wingdings" panose="05000000000000000000" pitchFamily="2" charset="2"/>
              <a:buNone/>
            </a:pPr>
            <a:r>
              <a:rPr lang="en-US" altLang="en-US">
                <a:solidFill>
                  <a:srgbClr val="FFFFFF"/>
                </a:solidFill>
              </a:rPr>
              <a:t>    Maka didirikanlah pada tahun 1964 dengan nama TK Islam Masjid Agung Al Azhar dan </a:t>
            </a:r>
          </a:p>
          <a:p>
            <a:pPr eaLnBrk="1" hangingPunct="1">
              <a:spcBef>
                <a:spcPct val="0"/>
              </a:spcBef>
              <a:buFont typeface="Wingdings" panose="05000000000000000000" pitchFamily="2" charset="2"/>
              <a:buNone/>
            </a:pPr>
            <a:r>
              <a:rPr lang="en-US" altLang="en-US">
                <a:solidFill>
                  <a:srgbClr val="FFFFFF"/>
                </a:solidFill>
              </a:rPr>
              <a:t>    SD Islam Masjid Agung Al Azhar</a:t>
            </a:r>
          </a:p>
        </p:txBody>
      </p:sp>
      <p:pic>
        <p:nvPicPr>
          <p:cNvPr id="4" name="Picture 3">
            <a:extLst>
              <a:ext uri="{FF2B5EF4-FFF2-40B4-BE49-F238E27FC236}">
                <a16:creationId xmlns:a16="http://schemas.microsoft.com/office/drawing/2014/main" xmlns="" id="{4D9ED9DE-6259-4374-B086-26E3ECC8E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overrideClrMapping bg1="dk1" tx1="lt1" bg2="dk2" tx2="lt2" accent1="accent1" accent2="accent2" accent3="accent3" accent4="accent4" accent5="accent5" accent6="accent6" hlink="hlink" folHlink="folHlink"/>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en-US">
                <a:solidFill>
                  <a:schemeClr val="tx1">
                    <a:lumMod val="85000"/>
                    <a:lumOff val="15000"/>
                  </a:schemeClr>
                </a:solidFill>
              </a:rPr>
              <a:t>PENDIRIAN BERIKUTNYA</a:t>
            </a:r>
          </a:p>
        </p:txBody>
      </p:sp>
      <p:sp>
        <p:nvSpPr>
          <p:cNvPr id="28" name="Freeform: Shape 27">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87063" y="609601"/>
            <a:ext cx="4133472" cy="5175624"/>
          </a:xfrm>
        </p:spPr>
        <p:txBody>
          <a:bodyPr anchor="ctr">
            <a:normAutofit/>
          </a:bodyPr>
          <a:lstStyle/>
          <a:p>
            <a:r>
              <a:rPr lang="en-US" dirty="0">
                <a:solidFill>
                  <a:srgbClr val="FFFFFF"/>
                </a:solidFill>
              </a:rPr>
              <a:t> 1971  : </a:t>
            </a:r>
            <a:r>
              <a:rPr lang="en-US" dirty="0" err="1">
                <a:solidFill>
                  <a:srgbClr val="FFFFFF"/>
                </a:solidFill>
              </a:rPr>
              <a:t>Pendirian</a:t>
            </a:r>
            <a:r>
              <a:rPr lang="en-US" dirty="0">
                <a:solidFill>
                  <a:srgbClr val="FFFFFF"/>
                </a:solidFill>
              </a:rPr>
              <a:t> SMPIA</a:t>
            </a:r>
          </a:p>
          <a:p>
            <a:r>
              <a:rPr lang="en-US" dirty="0">
                <a:solidFill>
                  <a:srgbClr val="FFFFFF"/>
                </a:solidFill>
              </a:rPr>
              <a:t> 1976  : </a:t>
            </a:r>
            <a:r>
              <a:rPr lang="en-US" dirty="0" err="1">
                <a:solidFill>
                  <a:srgbClr val="FFFFFF"/>
                </a:solidFill>
              </a:rPr>
              <a:t>Pendirian</a:t>
            </a:r>
            <a:r>
              <a:rPr lang="en-US" dirty="0">
                <a:solidFill>
                  <a:srgbClr val="FFFFFF"/>
                </a:solidFill>
              </a:rPr>
              <a:t> SMAIA</a:t>
            </a:r>
          </a:p>
          <a:p>
            <a:r>
              <a:rPr lang="en-US" dirty="0">
                <a:solidFill>
                  <a:srgbClr val="FFFFFF"/>
                </a:solidFill>
              </a:rPr>
              <a:t> 2000  : </a:t>
            </a:r>
            <a:r>
              <a:rPr lang="en-US" dirty="0" err="1">
                <a:solidFill>
                  <a:srgbClr val="FFFFFF"/>
                </a:solidFill>
              </a:rPr>
              <a:t>Pendirian</a:t>
            </a:r>
            <a:r>
              <a:rPr lang="en-US" dirty="0">
                <a:solidFill>
                  <a:srgbClr val="FFFFFF"/>
                </a:solidFill>
              </a:rPr>
              <a:t> UAI</a:t>
            </a:r>
          </a:p>
        </p:txBody>
      </p:sp>
      <p:pic>
        <p:nvPicPr>
          <p:cNvPr id="5" name="Picture 3">
            <a:extLst>
              <a:ext uri="{FF2B5EF4-FFF2-40B4-BE49-F238E27FC236}">
                <a16:creationId xmlns:a16="http://schemas.microsoft.com/office/drawing/2014/main" xmlns="" id="{982D7C42-82A5-E84F-B449-475ED30E8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231912225"/>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962E21-F967-4AAF-BCCA-D3E2E80E6A63}"/>
              </a:ext>
            </a:extLst>
          </p:cNvPr>
          <p:cNvSpPr>
            <a:spLocks noGrp="1"/>
          </p:cNvSpPr>
          <p:nvPr>
            <p:ph idx="1"/>
          </p:nvPr>
        </p:nvSpPr>
        <p:spPr>
          <a:xfrm>
            <a:off x="152400" y="1066800"/>
            <a:ext cx="7543800" cy="4572000"/>
          </a:xfrm>
        </p:spPr>
        <p:txBody>
          <a:bodyPr rtlCol="0">
            <a:normAutofit/>
          </a:bodyPr>
          <a:lstStyle/>
          <a:p>
            <a:pPr eaLnBrk="1" fontAlgn="auto" hangingPunct="1">
              <a:spcAft>
                <a:spcPts val="0"/>
              </a:spcAft>
              <a:buFont typeface="Wingdings 3" charset="2"/>
              <a:buChar char=""/>
              <a:defRPr/>
            </a:pPr>
            <a:endParaRPr lang="en-US" dirty="0">
              <a:solidFill>
                <a:schemeClr val="tx1">
                  <a:lumMod val="75000"/>
                  <a:lumOff val="25000"/>
                </a:schemeClr>
              </a:solidFill>
            </a:endParaRPr>
          </a:p>
          <a:p>
            <a:pPr marL="68263" indent="0" algn="ctr" eaLnBrk="1" fontAlgn="auto" hangingPunct="1">
              <a:spcAft>
                <a:spcPts val="0"/>
              </a:spcAft>
              <a:buFont typeface="Wingdings" panose="05000000000000000000" pitchFamily="2" charset="2"/>
              <a:buNone/>
              <a:defRPr/>
            </a:pPr>
            <a:r>
              <a:rPr lang="en-US" sz="4000" b="1" dirty="0">
                <a:solidFill>
                  <a:schemeClr val="tx1">
                    <a:lumMod val="75000"/>
                    <a:lumOff val="25000"/>
                  </a:schemeClr>
                </a:solidFill>
              </a:rPr>
              <a:t>YPI Al </a:t>
            </a:r>
            <a:r>
              <a:rPr lang="en-US" sz="4000" b="1" dirty="0" err="1">
                <a:solidFill>
                  <a:schemeClr val="tx1">
                    <a:lumMod val="75000"/>
                    <a:lumOff val="25000"/>
                  </a:schemeClr>
                </a:solidFill>
              </a:rPr>
              <a:t>Azhar</a:t>
            </a:r>
            <a:r>
              <a:rPr lang="en-US" sz="4000" b="1" dirty="0">
                <a:solidFill>
                  <a:schemeClr val="tx1">
                    <a:lumMod val="75000"/>
                    <a:lumOff val="25000"/>
                  </a:schemeClr>
                </a:solidFill>
              </a:rPr>
              <a:t> </a:t>
            </a:r>
            <a:r>
              <a:rPr lang="en-US" sz="4000" b="1" dirty="0" err="1">
                <a:solidFill>
                  <a:schemeClr val="tx1">
                    <a:lumMod val="75000"/>
                    <a:lumOff val="25000"/>
                  </a:schemeClr>
                </a:solidFill>
              </a:rPr>
              <a:t>adalah</a:t>
            </a:r>
            <a:r>
              <a:rPr lang="en-US" sz="4000" b="1" dirty="0">
                <a:solidFill>
                  <a:schemeClr val="tx1">
                    <a:lumMod val="75000"/>
                    <a:lumOff val="25000"/>
                  </a:schemeClr>
                </a:solidFill>
              </a:rPr>
              <a:t> </a:t>
            </a:r>
            <a:r>
              <a:rPr lang="en-US" sz="4000" b="1" dirty="0" err="1">
                <a:solidFill>
                  <a:schemeClr val="tx1">
                    <a:lumMod val="75000"/>
                    <a:lumOff val="25000"/>
                  </a:schemeClr>
                </a:solidFill>
              </a:rPr>
              <a:t>sebuah</a:t>
            </a:r>
            <a:r>
              <a:rPr lang="en-US" sz="4000" b="1" dirty="0">
                <a:solidFill>
                  <a:schemeClr val="tx1">
                    <a:lumMod val="75000"/>
                    <a:lumOff val="25000"/>
                  </a:schemeClr>
                </a:solidFill>
              </a:rPr>
              <a:t> </a:t>
            </a:r>
            <a:r>
              <a:rPr lang="id-ID" sz="4000" b="1">
                <a:solidFill>
                  <a:schemeClr val="tx1">
                    <a:lumMod val="75000"/>
                    <a:lumOff val="25000"/>
                  </a:schemeClr>
                </a:solidFill>
              </a:rPr>
              <a:t>Yayasan</a:t>
            </a:r>
            <a:r>
              <a:rPr lang="en-US" sz="4000" b="1">
                <a:solidFill>
                  <a:schemeClr val="tx1">
                    <a:lumMod val="75000"/>
                    <a:lumOff val="25000"/>
                  </a:schemeClr>
                </a:solidFill>
              </a:rPr>
              <a:t> </a:t>
            </a:r>
            <a:r>
              <a:rPr lang="en-US" sz="4000" b="1" dirty="0">
                <a:solidFill>
                  <a:schemeClr val="tx1">
                    <a:lumMod val="75000"/>
                    <a:lumOff val="25000"/>
                  </a:schemeClr>
                </a:solidFill>
              </a:rPr>
              <a:t>yang </a:t>
            </a:r>
            <a:r>
              <a:rPr lang="en-US" sz="4000" b="1" dirty="0" err="1">
                <a:solidFill>
                  <a:schemeClr val="tx1">
                    <a:lumMod val="75000"/>
                    <a:lumOff val="25000"/>
                  </a:schemeClr>
                </a:solidFill>
              </a:rPr>
              <a:t>bergerak</a:t>
            </a:r>
            <a:r>
              <a:rPr lang="en-US" sz="4000" b="1" dirty="0">
                <a:solidFill>
                  <a:schemeClr val="tx1">
                    <a:lumMod val="75000"/>
                    <a:lumOff val="25000"/>
                  </a:schemeClr>
                </a:solidFill>
              </a:rPr>
              <a:t> di </a:t>
            </a:r>
            <a:r>
              <a:rPr lang="en-US" sz="4000" b="1" dirty="0" err="1">
                <a:solidFill>
                  <a:schemeClr val="tx1">
                    <a:lumMod val="75000"/>
                    <a:lumOff val="25000"/>
                  </a:schemeClr>
                </a:solidFill>
              </a:rPr>
              <a:t>Bidang</a:t>
            </a:r>
            <a:r>
              <a:rPr lang="en-US" sz="4000" b="1" dirty="0">
                <a:solidFill>
                  <a:schemeClr val="tx1">
                    <a:lumMod val="75000"/>
                    <a:lumOff val="25000"/>
                  </a:schemeClr>
                </a:solidFill>
              </a:rPr>
              <a:t> </a:t>
            </a:r>
            <a:r>
              <a:rPr lang="en-US" sz="4000" b="1" dirty="0" err="1">
                <a:solidFill>
                  <a:schemeClr val="tx1">
                    <a:lumMod val="75000"/>
                    <a:lumOff val="25000"/>
                  </a:schemeClr>
                </a:solidFill>
              </a:rPr>
              <a:t>Pendidikan</a:t>
            </a:r>
            <a:r>
              <a:rPr lang="en-US" sz="4000" b="1" dirty="0">
                <a:solidFill>
                  <a:schemeClr val="tx1">
                    <a:lumMod val="75000"/>
                    <a:lumOff val="25000"/>
                  </a:schemeClr>
                </a:solidFill>
              </a:rPr>
              <a:t>, </a:t>
            </a:r>
            <a:r>
              <a:rPr lang="en-US" sz="4000" b="1" dirty="0" err="1">
                <a:solidFill>
                  <a:schemeClr val="tx1">
                    <a:lumMod val="75000"/>
                    <a:lumOff val="25000"/>
                  </a:schemeClr>
                </a:solidFill>
              </a:rPr>
              <a:t>Dakwah</a:t>
            </a:r>
            <a:r>
              <a:rPr lang="en-US" sz="4000" b="1" dirty="0">
                <a:solidFill>
                  <a:schemeClr val="tx1">
                    <a:lumMod val="75000"/>
                    <a:lumOff val="25000"/>
                  </a:schemeClr>
                </a:solidFill>
              </a:rPr>
              <a:t> dan </a:t>
            </a:r>
            <a:r>
              <a:rPr lang="en-US" sz="4000" b="1" dirty="0" err="1">
                <a:solidFill>
                  <a:schemeClr val="tx1">
                    <a:lumMod val="75000"/>
                    <a:lumOff val="25000"/>
                  </a:schemeClr>
                </a:solidFill>
              </a:rPr>
              <a:t>Sosial</a:t>
            </a:r>
            <a:endParaRPr lang="en-US" sz="4000" b="1" dirty="0">
              <a:solidFill>
                <a:schemeClr val="tx1">
                  <a:lumMod val="75000"/>
                  <a:lumOff val="25000"/>
                </a:schemeClr>
              </a:solidFill>
            </a:endParaRPr>
          </a:p>
        </p:txBody>
      </p:sp>
      <p:pic>
        <p:nvPicPr>
          <p:cNvPr id="4" name="Picture 3">
            <a:extLst>
              <a:ext uri="{FF2B5EF4-FFF2-40B4-BE49-F238E27FC236}">
                <a16:creationId xmlns:a16="http://schemas.microsoft.com/office/drawing/2014/main" xmlns="" id="{C6CE0BC9-342B-4BC4-9EE0-CBD2A6799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3B70DF37-C163-4DBA-827B-B6706BF48145}"/>
              </a:ext>
            </a:extLst>
          </p:cNvPr>
          <p:cNvSpPr>
            <a:spLocks noGrp="1"/>
          </p:cNvSpPr>
          <p:nvPr>
            <p:ph type="title"/>
          </p:nvPr>
        </p:nvSpPr>
        <p:spPr>
          <a:xfrm>
            <a:off x="893763" y="990600"/>
            <a:ext cx="5964237" cy="914400"/>
          </a:xfrm>
        </p:spPr>
        <p:txBody>
          <a:bodyPr/>
          <a:lstStyle/>
          <a:p>
            <a:pPr algn="ctr" eaLnBrk="1" hangingPunct="1"/>
            <a:r>
              <a:rPr lang="en-US" altLang="en-US" sz="4400" b="1">
                <a:solidFill>
                  <a:schemeClr val="tx1"/>
                </a:solidFill>
              </a:rPr>
              <a:t>Bidang Pendidikan</a:t>
            </a:r>
          </a:p>
        </p:txBody>
      </p:sp>
      <p:sp>
        <p:nvSpPr>
          <p:cNvPr id="48131" name="Content Placeholder 2">
            <a:extLst>
              <a:ext uri="{FF2B5EF4-FFF2-40B4-BE49-F238E27FC236}">
                <a16:creationId xmlns:a16="http://schemas.microsoft.com/office/drawing/2014/main" xmlns="" id="{4D35078C-17EC-4C75-8E55-E0646DED8277}"/>
              </a:ext>
            </a:extLst>
          </p:cNvPr>
          <p:cNvSpPr>
            <a:spLocks noGrp="1"/>
          </p:cNvSpPr>
          <p:nvPr>
            <p:ph idx="1"/>
          </p:nvPr>
        </p:nvSpPr>
        <p:spPr>
          <a:xfrm>
            <a:off x="898525" y="2262188"/>
            <a:ext cx="7772400" cy="4572000"/>
          </a:xfrm>
        </p:spPr>
        <p:txBody>
          <a:bodyPr/>
          <a:lstStyle/>
          <a:p>
            <a:pPr marL="622300" indent="-554038" eaLnBrk="1" hangingPunct="1">
              <a:buFont typeface="Wingdings" panose="05000000000000000000" pitchFamily="2" charset="2"/>
              <a:buAutoNum type="arabicPeriod"/>
            </a:pPr>
            <a:r>
              <a:rPr lang="en-US" altLang="en-US" sz="3600" dirty="0"/>
              <a:t>TKI Al </a:t>
            </a:r>
            <a:r>
              <a:rPr lang="en-US" altLang="en-US" sz="3600" dirty="0" err="1"/>
              <a:t>Azhar</a:t>
            </a:r>
            <a:r>
              <a:rPr lang="en-US" altLang="en-US" sz="3600" dirty="0"/>
              <a:t>	   :   6</a:t>
            </a:r>
            <a:r>
              <a:rPr lang="id-ID" altLang="en-US" sz="3600" dirty="0"/>
              <a:t>4</a:t>
            </a:r>
            <a:r>
              <a:rPr lang="en-US" altLang="en-US" sz="3600" dirty="0"/>
              <a:t>  </a:t>
            </a:r>
            <a:r>
              <a:rPr lang="en-US" altLang="en-US" sz="3600" dirty="0" err="1"/>
              <a:t>Sekolah</a:t>
            </a:r>
            <a:endParaRPr lang="en-US" altLang="en-US" sz="3600" dirty="0"/>
          </a:p>
          <a:p>
            <a:pPr marL="622300" indent="-554038" eaLnBrk="1" hangingPunct="1">
              <a:buFont typeface="Wingdings" panose="05000000000000000000" pitchFamily="2" charset="2"/>
              <a:buAutoNum type="arabicPeriod"/>
            </a:pPr>
            <a:r>
              <a:rPr lang="en-US" altLang="en-US" sz="3600" dirty="0"/>
              <a:t>SDI Al </a:t>
            </a:r>
            <a:r>
              <a:rPr lang="en-US" altLang="en-US" sz="3600" dirty="0" err="1"/>
              <a:t>Azhar</a:t>
            </a:r>
            <a:r>
              <a:rPr lang="en-US" altLang="en-US" sz="3600" dirty="0"/>
              <a:t>	   :   </a:t>
            </a:r>
            <a:r>
              <a:rPr lang="id-ID" altLang="en-US" sz="3600" dirty="0"/>
              <a:t>70</a:t>
            </a:r>
            <a:r>
              <a:rPr lang="en-US" altLang="en-US" sz="3600" dirty="0"/>
              <a:t>  </a:t>
            </a:r>
            <a:r>
              <a:rPr lang="en-US" altLang="en-US" sz="3600" dirty="0" err="1"/>
              <a:t>Sekolah</a:t>
            </a:r>
            <a:endParaRPr lang="en-US" altLang="en-US" sz="3600" dirty="0"/>
          </a:p>
          <a:p>
            <a:pPr marL="622300" indent="-554038" eaLnBrk="1" hangingPunct="1">
              <a:buFont typeface="Wingdings" panose="05000000000000000000" pitchFamily="2" charset="2"/>
              <a:buAutoNum type="arabicPeriod"/>
            </a:pPr>
            <a:r>
              <a:rPr lang="en-US" altLang="en-US" sz="3600" dirty="0"/>
              <a:t>SMPI Al </a:t>
            </a:r>
            <a:r>
              <a:rPr lang="en-US" altLang="en-US" sz="3600" dirty="0" err="1"/>
              <a:t>Azhar</a:t>
            </a:r>
            <a:r>
              <a:rPr lang="en-US" altLang="en-US" sz="3600" dirty="0"/>
              <a:t>	:   49  </a:t>
            </a:r>
            <a:r>
              <a:rPr lang="en-US" altLang="en-US" sz="3600" dirty="0" err="1"/>
              <a:t>Sekolah</a:t>
            </a:r>
            <a:endParaRPr lang="en-US" altLang="en-US" sz="3600" dirty="0"/>
          </a:p>
          <a:p>
            <a:pPr marL="622300" indent="-554038" eaLnBrk="1" hangingPunct="1">
              <a:buFont typeface="Wingdings" panose="05000000000000000000" pitchFamily="2" charset="2"/>
              <a:buAutoNum type="arabicPeriod"/>
            </a:pPr>
            <a:r>
              <a:rPr lang="en-US" altLang="en-US" sz="3600" dirty="0"/>
              <a:t>SMAI Al </a:t>
            </a:r>
            <a:r>
              <a:rPr lang="en-US" altLang="en-US" sz="3600" dirty="0" err="1"/>
              <a:t>Azhar</a:t>
            </a:r>
            <a:r>
              <a:rPr lang="en-US" altLang="en-US" sz="3600" dirty="0"/>
              <a:t>	:   2</a:t>
            </a:r>
            <a:r>
              <a:rPr lang="id-ID" altLang="en-US" sz="3600" dirty="0"/>
              <a:t>5</a:t>
            </a:r>
            <a:r>
              <a:rPr lang="en-US" altLang="en-US" sz="3600" dirty="0"/>
              <a:t>  </a:t>
            </a:r>
            <a:r>
              <a:rPr lang="en-US" altLang="en-US" sz="3600" dirty="0" err="1"/>
              <a:t>Sekolah</a:t>
            </a:r>
            <a:endParaRPr lang="en-US" altLang="en-US" sz="3600" dirty="0"/>
          </a:p>
          <a:p>
            <a:pPr marL="622300" indent="-554038" eaLnBrk="1" hangingPunct="1">
              <a:buFont typeface="Wingdings" panose="05000000000000000000" pitchFamily="2" charset="2"/>
              <a:buAutoNum type="arabicPeriod"/>
            </a:pPr>
            <a:r>
              <a:rPr lang="en-US" altLang="en-US" sz="3600" dirty="0" err="1"/>
              <a:t>Universitas</a:t>
            </a:r>
            <a:r>
              <a:rPr lang="en-US" altLang="en-US" sz="3600" dirty="0"/>
              <a:t>		:     1  </a:t>
            </a:r>
            <a:r>
              <a:rPr lang="en-US" altLang="en-US" sz="3600" dirty="0" err="1"/>
              <a:t>Kampus</a:t>
            </a:r>
            <a:endParaRPr lang="en-US" altLang="en-US" sz="3600" dirty="0"/>
          </a:p>
          <a:p>
            <a:pPr marL="622300" indent="-554038" eaLnBrk="1" hangingPunct="1">
              <a:buFont typeface="Wingdings" panose="05000000000000000000" pitchFamily="2" charset="2"/>
              <a:buNone/>
            </a:pPr>
            <a:r>
              <a:rPr lang="en-US" altLang="en-US" sz="3600" dirty="0"/>
              <a:t>			Total  : </a:t>
            </a:r>
            <a:r>
              <a:rPr lang="id-ID" altLang="en-US" sz="3600" dirty="0"/>
              <a:t>20</a:t>
            </a:r>
            <a:r>
              <a:rPr lang="en-US" altLang="en-US" sz="3600" dirty="0"/>
              <a:t>8 + 1</a:t>
            </a:r>
          </a:p>
        </p:txBody>
      </p:sp>
      <p:pic>
        <p:nvPicPr>
          <p:cNvPr id="4" name="Picture 3">
            <a:extLst>
              <a:ext uri="{FF2B5EF4-FFF2-40B4-BE49-F238E27FC236}">
                <a16:creationId xmlns:a16="http://schemas.microsoft.com/office/drawing/2014/main" xmlns="" id="{F253E4C2-1D18-4E68-82B3-EBAF358EC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FF54EE79-0DCE-4FCF-92B6-054AB55F1F85}"/>
              </a:ext>
            </a:extLst>
          </p:cNvPr>
          <p:cNvSpPr>
            <a:spLocks noGrp="1"/>
          </p:cNvSpPr>
          <p:nvPr>
            <p:ph type="title"/>
          </p:nvPr>
        </p:nvSpPr>
        <p:spPr>
          <a:xfrm>
            <a:off x="1371600" y="47625"/>
            <a:ext cx="5578475" cy="914400"/>
          </a:xfrm>
        </p:spPr>
        <p:txBody>
          <a:bodyPr/>
          <a:lstStyle/>
          <a:p>
            <a:pPr algn="ctr" eaLnBrk="1" hangingPunct="1"/>
            <a:r>
              <a:rPr lang="en-US" altLang="en-US" sz="4400" b="1">
                <a:solidFill>
                  <a:schemeClr val="tx1"/>
                </a:solidFill>
              </a:rPr>
              <a:t>Bidang Dakwah</a:t>
            </a:r>
          </a:p>
        </p:txBody>
      </p:sp>
      <p:sp>
        <p:nvSpPr>
          <p:cNvPr id="50179" name="Content Placeholder 2">
            <a:extLst>
              <a:ext uri="{FF2B5EF4-FFF2-40B4-BE49-F238E27FC236}">
                <a16:creationId xmlns:a16="http://schemas.microsoft.com/office/drawing/2014/main" xmlns="" id="{78B31478-7C1B-42B3-A0AB-BCFAC0B1902D}"/>
              </a:ext>
            </a:extLst>
          </p:cNvPr>
          <p:cNvSpPr>
            <a:spLocks noGrp="1"/>
          </p:cNvSpPr>
          <p:nvPr>
            <p:ph idx="1"/>
          </p:nvPr>
        </p:nvSpPr>
        <p:spPr>
          <a:xfrm>
            <a:off x="533400" y="935038"/>
            <a:ext cx="8458200" cy="5694362"/>
          </a:xfrm>
        </p:spPr>
        <p:txBody>
          <a:bodyPr/>
          <a:lstStyle/>
          <a:p>
            <a:pPr marL="622300" indent="-554038" eaLnBrk="1" hangingPunct="1">
              <a:buFont typeface="Wingdings" panose="05000000000000000000" pitchFamily="2" charset="2"/>
              <a:buAutoNum type="arabicPeriod"/>
            </a:pPr>
            <a:r>
              <a:rPr lang="en-US" altLang="en-US" sz="3600"/>
              <a:t>Kursus-Kursus </a:t>
            </a:r>
            <a:r>
              <a:rPr lang="en-US" altLang="en-US" sz="2400">
                <a:solidFill>
                  <a:schemeClr val="tx1"/>
                </a:solidFill>
              </a:rPr>
              <a:t>(Bahasa Arab, Al-Qur’an, PAI)</a:t>
            </a:r>
          </a:p>
          <a:p>
            <a:pPr marL="622300" indent="-554038" eaLnBrk="1" hangingPunct="1">
              <a:buFont typeface="Wingdings" panose="05000000000000000000" pitchFamily="2" charset="2"/>
              <a:buAutoNum type="arabicPeriod"/>
            </a:pPr>
            <a:r>
              <a:rPr lang="en-US" altLang="en-US" sz="3600">
                <a:solidFill>
                  <a:schemeClr val="tx1"/>
                </a:solidFill>
              </a:rPr>
              <a:t>Kepemudaan </a:t>
            </a:r>
            <a:r>
              <a:rPr lang="en-US" altLang="en-US" sz="2400">
                <a:solidFill>
                  <a:schemeClr val="tx1"/>
                </a:solidFill>
              </a:rPr>
              <a:t>(YISC, ASBD, ASIA, AYLI) </a:t>
            </a:r>
          </a:p>
          <a:p>
            <a:pPr marL="622300" indent="-554038" eaLnBrk="1" hangingPunct="1">
              <a:buFont typeface="Wingdings" panose="05000000000000000000" pitchFamily="2" charset="2"/>
              <a:buAutoNum type="arabicPeriod"/>
            </a:pPr>
            <a:r>
              <a:rPr lang="en-US" altLang="en-US" sz="3600">
                <a:solidFill>
                  <a:schemeClr val="tx1"/>
                </a:solidFill>
              </a:rPr>
              <a:t>Majelis Taklim </a:t>
            </a:r>
            <a:r>
              <a:rPr lang="en-US" altLang="en-US" sz="2400">
                <a:solidFill>
                  <a:schemeClr val="tx1"/>
                </a:solidFill>
              </a:rPr>
              <a:t>(Ahad Dhuha, Ahad Pagi, Sabtu Pagi, Jumat Pagi, Senin Pagi, Selasa Pagi, Rabu Sore, Rabu Malam, Studi Islam) </a:t>
            </a:r>
          </a:p>
          <a:p>
            <a:pPr marL="622300" indent="-554038" eaLnBrk="1" hangingPunct="1">
              <a:buFont typeface="Wingdings" panose="05000000000000000000" pitchFamily="2" charset="2"/>
              <a:buAutoNum type="arabicPeriod"/>
            </a:pPr>
            <a:r>
              <a:rPr lang="en-US" altLang="en-US" sz="3600">
                <a:solidFill>
                  <a:schemeClr val="tx1"/>
                </a:solidFill>
              </a:rPr>
              <a:t>Masjid-Masjid Kampus </a:t>
            </a:r>
            <a:r>
              <a:rPr lang="en-US" altLang="en-US" sz="2400">
                <a:solidFill>
                  <a:schemeClr val="tx1"/>
                </a:solidFill>
              </a:rPr>
              <a:t>(Masjid Agung Al Azhar, MRA Sentra Primer, MRA Bintaro, MRA Cikarang Masjid Kampus Pejaten), </a:t>
            </a:r>
          </a:p>
          <a:p>
            <a:pPr marL="622300" indent="-554038" eaLnBrk="1" hangingPunct="1">
              <a:buFont typeface="Wingdings" panose="05000000000000000000" pitchFamily="2" charset="2"/>
              <a:buAutoNum type="arabicPeriod"/>
            </a:pPr>
            <a:r>
              <a:rPr lang="en-US" altLang="en-US" sz="3600">
                <a:solidFill>
                  <a:schemeClr val="tx1"/>
                </a:solidFill>
              </a:rPr>
              <a:t>Dakwah Khusus/Bimrohis </a:t>
            </a:r>
            <a:r>
              <a:rPr lang="en-US" altLang="en-US" sz="2400">
                <a:solidFill>
                  <a:schemeClr val="tx1"/>
                </a:solidFill>
              </a:rPr>
              <a:t>(Dakwah di Rumah Sakit, Dakwah di Lapas)</a:t>
            </a:r>
          </a:p>
        </p:txBody>
      </p:sp>
      <p:pic>
        <p:nvPicPr>
          <p:cNvPr id="4" name="Picture 3">
            <a:extLst>
              <a:ext uri="{FF2B5EF4-FFF2-40B4-BE49-F238E27FC236}">
                <a16:creationId xmlns:a16="http://schemas.microsoft.com/office/drawing/2014/main" xmlns="" id="{52B7098E-430A-4A17-9492-CBF871FA3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26A48F1E-E5E3-4CF3-8938-F22AC84D608B}"/>
              </a:ext>
            </a:extLst>
          </p:cNvPr>
          <p:cNvSpPr>
            <a:spLocks noGrp="1"/>
          </p:cNvSpPr>
          <p:nvPr>
            <p:ph type="title"/>
          </p:nvPr>
        </p:nvSpPr>
        <p:spPr>
          <a:xfrm>
            <a:off x="1219200" y="152400"/>
            <a:ext cx="5638800" cy="914400"/>
          </a:xfrm>
        </p:spPr>
        <p:txBody>
          <a:bodyPr/>
          <a:lstStyle/>
          <a:p>
            <a:pPr algn="ctr" eaLnBrk="1" hangingPunct="1"/>
            <a:r>
              <a:rPr lang="en-US" altLang="en-US" sz="4400" b="1">
                <a:solidFill>
                  <a:schemeClr val="tx1"/>
                </a:solidFill>
              </a:rPr>
              <a:t>Bidang Sosial</a:t>
            </a:r>
          </a:p>
        </p:txBody>
      </p:sp>
      <p:sp>
        <p:nvSpPr>
          <p:cNvPr id="3" name="Content Placeholder 2">
            <a:extLst>
              <a:ext uri="{FF2B5EF4-FFF2-40B4-BE49-F238E27FC236}">
                <a16:creationId xmlns:a16="http://schemas.microsoft.com/office/drawing/2014/main" xmlns="" id="{3247BB0D-DDBE-43B5-B96D-EA1BD49CF3EE}"/>
              </a:ext>
            </a:extLst>
          </p:cNvPr>
          <p:cNvSpPr>
            <a:spLocks noGrp="1"/>
          </p:cNvSpPr>
          <p:nvPr>
            <p:ph idx="1"/>
          </p:nvPr>
        </p:nvSpPr>
        <p:spPr>
          <a:xfrm>
            <a:off x="555625" y="1447800"/>
            <a:ext cx="8458200" cy="5694363"/>
          </a:xfrm>
        </p:spPr>
        <p:txBody>
          <a:bodyPr rtlCol="0">
            <a:normAutofit lnSpcReduction="10000"/>
          </a:bodyPr>
          <a:lstStyle/>
          <a:p>
            <a:pPr marL="622300" indent="-554038" eaLnBrk="1" fontAlgn="auto" hangingPunct="1">
              <a:spcAft>
                <a:spcPts val="0"/>
              </a:spcAft>
              <a:buFont typeface="Wingdings" panose="05000000000000000000" pitchFamily="2" charset="2"/>
              <a:buAutoNum type="arabicPeriod"/>
              <a:defRPr/>
            </a:pPr>
            <a:r>
              <a:rPr lang="en-US" sz="3600" dirty="0" err="1">
                <a:solidFill>
                  <a:schemeClr val="tx1"/>
                </a:solidFill>
              </a:rPr>
              <a:t>Laznas</a:t>
            </a:r>
            <a:r>
              <a:rPr lang="en-US" sz="3600" dirty="0">
                <a:solidFill>
                  <a:schemeClr val="tx1"/>
                </a:solidFill>
              </a:rPr>
              <a:t> Al </a:t>
            </a:r>
            <a:r>
              <a:rPr lang="en-US" sz="3600" dirty="0" err="1">
                <a:solidFill>
                  <a:schemeClr val="tx1"/>
                </a:solidFill>
              </a:rPr>
              <a:t>Azhar</a:t>
            </a:r>
            <a:r>
              <a:rPr lang="en-US" sz="3600" dirty="0">
                <a:solidFill>
                  <a:schemeClr val="tx1"/>
                </a:solidFill>
              </a:rPr>
              <a:t> </a:t>
            </a:r>
            <a:r>
              <a:rPr lang="en-US" sz="3600" dirty="0" err="1">
                <a:solidFill>
                  <a:schemeClr val="tx1"/>
                </a:solidFill>
              </a:rPr>
              <a:t>Peduli</a:t>
            </a:r>
            <a:r>
              <a:rPr lang="en-US" sz="3600" dirty="0">
                <a:solidFill>
                  <a:schemeClr val="tx1"/>
                </a:solidFill>
              </a:rPr>
              <a:t> </a:t>
            </a:r>
            <a:r>
              <a:rPr lang="en-US" sz="3600" dirty="0" err="1">
                <a:solidFill>
                  <a:schemeClr val="tx1"/>
                </a:solidFill>
              </a:rPr>
              <a:t>Umat</a:t>
            </a:r>
            <a:endParaRPr lang="en-US" sz="2400" dirty="0">
              <a:solidFill>
                <a:schemeClr val="tx1"/>
              </a:solidFill>
            </a:endParaRPr>
          </a:p>
          <a:p>
            <a:pPr marL="622300" indent="-554038" eaLnBrk="1" fontAlgn="auto" hangingPunct="1">
              <a:spcAft>
                <a:spcPts val="0"/>
              </a:spcAft>
              <a:buFont typeface="Wingdings" panose="05000000000000000000" pitchFamily="2" charset="2"/>
              <a:buAutoNum type="arabicPeriod"/>
              <a:defRPr/>
            </a:pPr>
            <a:r>
              <a:rPr lang="en-US" sz="3600" dirty="0">
                <a:solidFill>
                  <a:schemeClr val="tx1"/>
                </a:solidFill>
              </a:rPr>
              <a:t>BMT Al </a:t>
            </a:r>
            <a:r>
              <a:rPr lang="en-US" sz="3600" dirty="0" err="1">
                <a:solidFill>
                  <a:schemeClr val="tx1"/>
                </a:solidFill>
              </a:rPr>
              <a:t>Azhar</a:t>
            </a:r>
            <a:endParaRPr lang="en-US" sz="2400" dirty="0">
              <a:solidFill>
                <a:schemeClr val="tx1"/>
              </a:solidFill>
            </a:endParaRPr>
          </a:p>
          <a:p>
            <a:pPr marL="622300" indent="-554038" eaLnBrk="1" fontAlgn="auto" hangingPunct="1">
              <a:spcAft>
                <a:spcPts val="0"/>
              </a:spcAft>
              <a:buFont typeface="Wingdings" panose="05000000000000000000" pitchFamily="2" charset="2"/>
              <a:buAutoNum type="arabicPeriod"/>
              <a:defRPr/>
            </a:pPr>
            <a:r>
              <a:rPr lang="en-US" sz="3600" dirty="0" err="1">
                <a:solidFill>
                  <a:schemeClr val="tx1"/>
                </a:solidFill>
              </a:rPr>
              <a:t>Wakaf</a:t>
            </a:r>
            <a:r>
              <a:rPr lang="en-US" sz="3600" dirty="0">
                <a:solidFill>
                  <a:schemeClr val="tx1"/>
                </a:solidFill>
              </a:rPr>
              <a:t> Al </a:t>
            </a:r>
            <a:r>
              <a:rPr lang="en-US" sz="3600" dirty="0" err="1">
                <a:solidFill>
                  <a:schemeClr val="tx1"/>
                </a:solidFill>
              </a:rPr>
              <a:t>Azhar</a:t>
            </a:r>
            <a:endParaRPr lang="en-US" sz="3600" dirty="0">
              <a:solidFill>
                <a:schemeClr val="tx1"/>
              </a:solidFill>
            </a:endParaRPr>
          </a:p>
          <a:p>
            <a:pPr marL="622300" indent="-554038" eaLnBrk="1" fontAlgn="auto" hangingPunct="1">
              <a:spcAft>
                <a:spcPts val="0"/>
              </a:spcAft>
              <a:buFont typeface="Wingdings" panose="05000000000000000000" pitchFamily="2" charset="2"/>
              <a:buAutoNum type="arabicPeriod"/>
              <a:defRPr/>
            </a:pPr>
            <a:r>
              <a:rPr lang="en-US" sz="3600" dirty="0">
                <a:solidFill>
                  <a:schemeClr val="tx1"/>
                </a:solidFill>
              </a:rPr>
              <a:t>KBIH Al </a:t>
            </a:r>
            <a:r>
              <a:rPr lang="en-US" sz="3600" dirty="0" err="1">
                <a:solidFill>
                  <a:schemeClr val="tx1"/>
                </a:solidFill>
              </a:rPr>
              <a:t>Azhar</a:t>
            </a:r>
            <a:endParaRPr lang="en-US" sz="2400" dirty="0">
              <a:solidFill>
                <a:schemeClr val="tx1"/>
              </a:solidFill>
            </a:endParaRPr>
          </a:p>
          <a:p>
            <a:pPr marL="622300" indent="-554038" eaLnBrk="1" fontAlgn="auto" hangingPunct="1">
              <a:spcAft>
                <a:spcPts val="0"/>
              </a:spcAft>
              <a:buFont typeface="Wingdings" panose="05000000000000000000" pitchFamily="2" charset="2"/>
              <a:buAutoNum type="arabicPeriod"/>
              <a:defRPr/>
            </a:pPr>
            <a:r>
              <a:rPr lang="en-US" sz="3600" dirty="0" err="1">
                <a:solidFill>
                  <a:schemeClr val="tx1"/>
                </a:solidFill>
              </a:rPr>
              <a:t>Urusan</a:t>
            </a:r>
            <a:r>
              <a:rPr lang="en-US" sz="3600" dirty="0">
                <a:solidFill>
                  <a:schemeClr val="tx1"/>
                </a:solidFill>
              </a:rPr>
              <a:t> </a:t>
            </a:r>
            <a:r>
              <a:rPr lang="en-US" sz="3600" dirty="0" err="1">
                <a:solidFill>
                  <a:schemeClr val="tx1"/>
                </a:solidFill>
              </a:rPr>
              <a:t>Penyelenggaraan</a:t>
            </a:r>
            <a:r>
              <a:rPr lang="en-US" sz="3600" dirty="0">
                <a:solidFill>
                  <a:schemeClr val="tx1"/>
                </a:solidFill>
              </a:rPr>
              <a:t> </a:t>
            </a:r>
            <a:r>
              <a:rPr lang="en-US" sz="3600" dirty="0" err="1">
                <a:solidFill>
                  <a:schemeClr val="tx1"/>
                </a:solidFill>
              </a:rPr>
              <a:t>Jenazah</a:t>
            </a:r>
            <a:r>
              <a:rPr lang="en-US" sz="3600" dirty="0">
                <a:solidFill>
                  <a:schemeClr val="tx1"/>
                </a:solidFill>
              </a:rPr>
              <a:t> (UPJ)</a:t>
            </a:r>
          </a:p>
          <a:p>
            <a:pPr marL="622300" indent="-554038" eaLnBrk="1" fontAlgn="auto" hangingPunct="1">
              <a:spcAft>
                <a:spcPts val="0"/>
              </a:spcAft>
              <a:buFont typeface="Wingdings" panose="05000000000000000000" pitchFamily="2" charset="2"/>
              <a:buAutoNum type="arabicPeriod"/>
              <a:defRPr/>
            </a:pPr>
            <a:r>
              <a:rPr lang="en-US" sz="3600" dirty="0">
                <a:solidFill>
                  <a:schemeClr val="tx1"/>
                </a:solidFill>
              </a:rPr>
              <a:t>Kantor </a:t>
            </a:r>
            <a:r>
              <a:rPr lang="en-US" sz="3600" dirty="0" err="1">
                <a:solidFill>
                  <a:schemeClr val="tx1"/>
                </a:solidFill>
              </a:rPr>
              <a:t>Bantuan</a:t>
            </a:r>
            <a:r>
              <a:rPr lang="en-US" sz="3600" dirty="0">
                <a:solidFill>
                  <a:schemeClr val="tx1"/>
                </a:solidFill>
              </a:rPr>
              <a:t>  </a:t>
            </a:r>
            <a:r>
              <a:rPr lang="en-US" sz="3600" dirty="0" err="1">
                <a:solidFill>
                  <a:schemeClr val="tx1"/>
                </a:solidFill>
              </a:rPr>
              <a:t>Hukum</a:t>
            </a:r>
            <a:r>
              <a:rPr lang="en-US" sz="3600" dirty="0">
                <a:solidFill>
                  <a:schemeClr val="tx1"/>
                </a:solidFill>
              </a:rPr>
              <a:t> (KBH) </a:t>
            </a:r>
          </a:p>
          <a:p>
            <a:pPr marL="622300" indent="-554038" eaLnBrk="1" fontAlgn="auto" hangingPunct="1">
              <a:spcAft>
                <a:spcPts val="0"/>
              </a:spcAft>
              <a:buFont typeface="Wingdings" panose="05000000000000000000" pitchFamily="2" charset="2"/>
              <a:buAutoNum type="arabicPeriod"/>
              <a:defRPr/>
            </a:pPr>
            <a:r>
              <a:rPr lang="en-US" sz="3600" dirty="0" err="1">
                <a:solidFill>
                  <a:schemeClr val="tx1"/>
                </a:solidFill>
              </a:rPr>
              <a:t>Balai</a:t>
            </a:r>
            <a:r>
              <a:rPr lang="en-US" sz="3600" dirty="0">
                <a:solidFill>
                  <a:schemeClr val="tx1"/>
                </a:solidFill>
              </a:rPr>
              <a:t> </a:t>
            </a:r>
            <a:r>
              <a:rPr lang="en-US" sz="3600" dirty="0" err="1">
                <a:solidFill>
                  <a:schemeClr val="tx1"/>
                </a:solidFill>
              </a:rPr>
              <a:t>Pengobatan</a:t>
            </a:r>
            <a:r>
              <a:rPr lang="en-US" sz="3600" dirty="0">
                <a:solidFill>
                  <a:schemeClr val="tx1"/>
                </a:solidFill>
              </a:rPr>
              <a:t> </a:t>
            </a:r>
            <a:r>
              <a:rPr lang="en-US" sz="3600" dirty="0" err="1">
                <a:solidFill>
                  <a:schemeClr val="tx1"/>
                </a:solidFill>
              </a:rPr>
              <a:t>Umum</a:t>
            </a:r>
            <a:r>
              <a:rPr lang="en-US" sz="3600" dirty="0">
                <a:solidFill>
                  <a:schemeClr val="tx1"/>
                </a:solidFill>
              </a:rPr>
              <a:t> &amp; Gigi (BPUG) </a:t>
            </a:r>
            <a:endParaRPr lang="en-US" sz="2400" dirty="0">
              <a:solidFill>
                <a:schemeClr val="tx1"/>
              </a:solidFill>
            </a:endParaRPr>
          </a:p>
          <a:p>
            <a:pPr marL="68262" indent="0" eaLnBrk="1" fontAlgn="auto" hangingPunct="1">
              <a:spcAft>
                <a:spcPts val="0"/>
              </a:spcAft>
              <a:buFont typeface="Wingdings" panose="05000000000000000000" pitchFamily="2" charset="2"/>
              <a:buNone/>
              <a:defRPr/>
            </a:pPr>
            <a:endParaRPr lang="en-US" sz="2400" dirty="0">
              <a:solidFill>
                <a:srgbClr val="FFFF00"/>
              </a:solidFill>
            </a:endParaRPr>
          </a:p>
        </p:txBody>
      </p:sp>
      <p:pic>
        <p:nvPicPr>
          <p:cNvPr id="4" name="Picture 3">
            <a:extLst>
              <a:ext uri="{FF2B5EF4-FFF2-40B4-BE49-F238E27FC236}">
                <a16:creationId xmlns:a16="http://schemas.microsoft.com/office/drawing/2014/main" xmlns="" id="{004345A5-FB95-454A-A9AA-0C74681D2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36220" y="1423159"/>
            <a:ext cx="4612710" cy="4803730"/>
          </a:xfrm>
          <a:prstGeom prst="flowChart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23536" y="2005618"/>
            <a:ext cx="4132024" cy="4230665"/>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89139" y="2769705"/>
            <a:ext cx="3466577" cy="3466578"/>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108554" y="3457295"/>
            <a:ext cx="2912302" cy="2844749"/>
          </a:xfrm>
          <a:prstGeom prst="flowChartConnec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384910" y="4100596"/>
            <a:ext cx="2307138" cy="2224004"/>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782609" y="4850019"/>
            <a:ext cx="1575540" cy="1435585"/>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17187" y="1671957"/>
            <a:ext cx="2040962" cy="369332"/>
          </a:xfrm>
          <a:prstGeom prst="rect">
            <a:avLst/>
          </a:prstGeom>
          <a:noFill/>
        </p:spPr>
        <p:txBody>
          <a:bodyPr wrap="square" rtlCol="0">
            <a:spAutoFit/>
          </a:bodyPr>
          <a:lstStyle/>
          <a:p>
            <a:r>
              <a:rPr lang="en-US" b="1" dirty="0"/>
              <a:t>5.  </a:t>
            </a:r>
            <a:r>
              <a:rPr lang="en-US" b="1" dirty="0" err="1"/>
              <a:t>Adab</a:t>
            </a:r>
            <a:r>
              <a:rPr lang="en-US" b="1" dirty="0"/>
              <a:t>/</a:t>
            </a:r>
            <a:r>
              <a:rPr lang="en-US" b="1" dirty="0" err="1"/>
              <a:t>Akhlaq</a:t>
            </a:r>
            <a:endParaRPr lang="en-US" b="1" dirty="0"/>
          </a:p>
        </p:txBody>
      </p:sp>
      <p:sp>
        <p:nvSpPr>
          <p:cNvPr id="11" name="TextBox 10"/>
          <p:cNvSpPr txBox="1"/>
          <p:nvPr/>
        </p:nvSpPr>
        <p:spPr>
          <a:xfrm>
            <a:off x="1471806" y="2310048"/>
            <a:ext cx="2220242" cy="369332"/>
          </a:xfrm>
          <a:prstGeom prst="rect">
            <a:avLst/>
          </a:prstGeom>
          <a:noFill/>
        </p:spPr>
        <p:txBody>
          <a:bodyPr wrap="square" rtlCol="0">
            <a:spAutoFit/>
          </a:bodyPr>
          <a:lstStyle/>
          <a:p>
            <a:pPr marL="342900" indent="-342900"/>
            <a:r>
              <a:rPr lang="en-US" b="1" dirty="0"/>
              <a:t>4. </a:t>
            </a:r>
            <a:r>
              <a:rPr lang="en-US" b="1" dirty="0" err="1"/>
              <a:t>Amalan</a:t>
            </a:r>
            <a:r>
              <a:rPr lang="en-US" b="1" dirty="0"/>
              <a:t> </a:t>
            </a:r>
            <a:r>
              <a:rPr lang="en-US" b="1" dirty="0" err="1"/>
              <a:t>Sunnah</a:t>
            </a:r>
            <a:endParaRPr lang="en-US" b="1" dirty="0"/>
          </a:p>
        </p:txBody>
      </p:sp>
      <p:sp>
        <p:nvSpPr>
          <p:cNvPr id="12" name="TextBox 11"/>
          <p:cNvSpPr txBox="1"/>
          <p:nvPr/>
        </p:nvSpPr>
        <p:spPr>
          <a:xfrm>
            <a:off x="1671441" y="2985205"/>
            <a:ext cx="2020607" cy="369332"/>
          </a:xfrm>
          <a:prstGeom prst="rect">
            <a:avLst/>
          </a:prstGeom>
          <a:noFill/>
        </p:spPr>
        <p:txBody>
          <a:bodyPr wrap="square" rtlCol="0">
            <a:spAutoFit/>
          </a:bodyPr>
          <a:lstStyle/>
          <a:p>
            <a:r>
              <a:rPr lang="en-US" dirty="0"/>
              <a:t>3. </a:t>
            </a:r>
            <a:r>
              <a:rPr lang="en-US" dirty="0" err="1"/>
              <a:t>Amalan</a:t>
            </a:r>
            <a:r>
              <a:rPr lang="en-US" dirty="0"/>
              <a:t> </a:t>
            </a:r>
            <a:r>
              <a:rPr lang="en-US" dirty="0" err="1"/>
              <a:t>Wajib</a:t>
            </a:r>
            <a:endParaRPr lang="en-US" dirty="0"/>
          </a:p>
        </p:txBody>
      </p:sp>
      <p:sp>
        <p:nvSpPr>
          <p:cNvPr id="13" name="TextBox 12"/>
          <p:cNvSpPr txBox="1"/>
          <p:nvPr/>
        </p:nvSpPr>
        <p:spPr>
          <a:xfrm>
            <a:off x="1957974" y="3611972"/>
            <a:ext cx="1238511" cy="369332"/>
          </a:xfrm>
          <a:prstGeom prst="rect">
            <a:avLst/>
          </a:prstGeom>
          <a:noFill/>
        </p:spPr>
        <p:txBody>
          <a:bodyPr wrap="square" rtlCol="0">
            <a:spAutoFit/>
          </a:bodyPr>
          <a:lstStyle/>
          <a:p>
            <a:r>
              <a:rPr lang="en-US" dirty="0">
                <a:solidFill>
                  <a:srgbClr val="C00000"/>
                </a:solidFill>
              </a:rPr>
              <a:t>2. </a:t>
            </a:r>
            <a:r>
              <a:rPr lang="en-US" dirty="0" err="1">
                <a:solidFill>
                  <a:srgbClr val="C00000"/>
                </a:solidFill>
              </a:rPr>
              <a:t>Ikhlas</a:t>
            </a:r>
            <a:endParaRPr lang="en-US" dirty="0">
              <a:solidFill>
                <a:srgbClr val="C00000"/>
              </a:solidFill>
            </a:endParaRPr>
          </a:p>
        </p:txBody>
      </p:sp>
      <p:sp>
        <p:nvSpPr>
          <p:cNvPr id="14" name="TextBox 13"/>
          <p:cNvSpPr txBox="1"/>
          <p:nvPr/>
        </p:nvSpPr>
        <p:spPr>
          <a:xfrm>
            <a:off x="2048593" y="4302183"/>
            <a:ext cx="1164723" cy="369332"/>
          </a:xfrm>
          <a:prstGeom prst="rect">
            <a:avLst/>
          </a:prstGeom>
          <a:noFill/>
        </p:spPr>
        <p:txBody>
          <a:bodyPr wrap="square" rtlCol="0">
            <a:spAutoFit/>
          </a:bodyPr>
          <a:lstStyle/>
          <a:p>
            <a:r>
              <a:rPr lang="en-US" dirty="0"/>
              <a:t>1. Yakin</a:t>
            </a:r>
          </a:p>
        </p:txBody>
      </p:sp>
      <p:sp>
        <p:nvSpPr>
          <p:cNvPr id="15" name="TextBox 14"/>
          <p:cNvSpPr txBox="1"/>
          <p:nvPr/>
        </p:nvSpPr>
        <p:spPr>
          <a:xfrm>
            <a:off x="1632786" y="5308475"/>
            <a:ext cx="1743663" cy="646331"/>
          </a:xfrm>
          <a:prstGeom prst="rect">
            <a:avLst/>
          </a:prstGeom>
          <a:noFill/>
        </p:spPr>
        <p:txBody>
          <a:bodyPr wrap="square" rtlCol="0">
            <a:spAutoFit/>
          </a:bodyPr>
          <a:lstStyle/>
          <a:p>
            <a:r>
              <a:rPr lang="en-US" dirty="0">
                <a:solidFill>
                  <a:schemeClr val="bg1"/>
                </a:solidFill>
              </a:rPr>
              <a:t>  </a:t>
            </a:r>
            <a:r>
              <a:rPr lang="en-US" b="1" dirty="0" err="1">
                <a:solidFill>
                  <a:schemeClr val="bg1"/>
                </a:solidFill>
              </a:rPr>
              <a:t>Iman</a:t>
            </a:r>
            <a:r>
              <a:rPr lang="en-US" b="1" dirty="0">
                <a:solidFill>
                  <a:schemeClr val="bg1"/>
                </a:solidFill>
              </a:rPr>
              <a:t>, Islam</a:t>
            </a:r>
          </a:p>
          <a:p>
            <a:r>
              <a:rPr lang="en-US" b="1" dirty="0">
                <a:solidFill>
                  <a:schemeClr val="bg1"/>
                </a:solidFill>
              </a:rPr>
              <a:t>       &amp; </a:t>
            </a:r>
            <a:r>
              <a:rPr lang="en-US" b="1" dirty="0" err="1">
                <a:solidFill>
                  <a:schemeClr val="bg1"/>
                </a:solidFill>
              </a:rPr>
              <a:t>Ihsan</a:t>
            </a:r>
            <a:endParaRPr lang="en-US" b="1" dirty="0">
              <a:solidFill>
                <a:schemeClr val="bg1"/>
              </a:solidFill>
            </a:endParaRPr>
          </a:p>
        </p:txBody>
      </p:sp>
      <p:sp>
        <p:nvSpPr>
          <p:cNvPr id="16" name="TextBox 15"/>
          <p:cNvSpPr txBox="1"/>
          <p:nvPr/>
        </p:nvSpPr>
        <p:spPr>
          <a:xfrm>
            <a:off x="5104151" y="1441181"/>
            <a:ext cx="3642147" cy="577081"/>
          </a:xfrm>
          <a:prstGeom prst="rect">
            <a:avLst/>
          </a:prstGeom>
          <a:solidFill>
            <a:schemeClr val="bg2"/>
          </a:solidFill>
        </p:spPr>
        <p:txBody>
          <a:bodyPr wrap="square" rtlCol="0">
            <a:spAutoFit/>
          </a:bodyPr>
          <a:lstStyle/>
          <a:p>
            <a:pPr algn="ctr"/>
            <a:r>
              <a:rPr lang="en-US" sz="1050" dirty="0" err="1"/>
              <a:t>Lapisan</a:t>
            </a:r>
            <a:r>
              <a:rPr lang="en-US" sz="1050" dirty="0"/>
              <a:t> </a:t>
            </a:r>
            <a:r>
              <a:rPr lang="en-US" sz="1050" dirty="0" err="1"/>
              <a:t>terakhir</a:t>
            </a:r>
            <a:r>
              <a:rPr lang="en-US" sz="1050" dirty="0"/>
              <a:t> (</a:t>
            </a:r>
            <a:r>
              <a:rPr lang="en-US" sz="1050" dirty="0" err="1"/>
              <a:t>kelima</a:t>
            </a:r>
            <a:r>
              <a:rPr lang="en-US" sz="1050" dirty="0"/>
              <a:t>) </a:t>
            </a:r>
            <a:r>
              <a:rPr lang="en-US" sz="1050" dirty="0" err="1"/>
              <a:t>adalah</a:t>
            </a:r>
            <a:r>
              <a:rPr lang="en-US" sz="1050" dirty="0"/>
              <a:t> </a:t>
            </a:r>
            <a:r>
              <a:rPr lang="en-US" sz="1050" dirty="0" err="1"/>
              <a:t>akhlaq</a:t>
            </a:r>
            <a:r>
              <a:rPr lang="en-US" sz="1050" dirty="0"/>
              <a:t> yang </a:t>
            </a:r>
            <a:r>
              <a:rPr lang="en-US" sz="1050" dirty="0" err="1"/>
              <a:t>terpuji</a:t>
            </a:r>
            <a:r>
              <a:rPr lang="en-US" sz="1050" dirty="0"/>
              <a:t> </a:t>
            </a:r>
            <a:r>
              <a:rPr lang="en-US" sz="1050" dirty="0" err="1"/>
              <a:t>yg</a:t>
            </a:r>
            <a:r>
              <a:rPr lang="en-US" sz="1050" dirty="0"/>
              <a:t> </a:t>
            </a:r>
            <a:r>
              <a:rPr lang="en-US" sz="1050" dirty="0" err="1"/>
              <a:t>merupakan</a:t>
            </a:r>
            <a:r>
              <a:rPr lang="en-US" sz="1050" dirty="0"/>
              <a:t> </a:t>
            </a:r>
            <a:r>
              <a:rPr lang="en-US" sz="1050" dirty="0" err="1"/>
              <a:t>benteng</a:t>
            </a:r>
            <a:r>
              <a:rPr lang="en-US" sz="1050" dirty="0"/>
              <a:t> </a:t>
            </a:r>
            <a:r>
              <a:rPr lang="en-US" sz="1050" dirty="0" err="1"/>
              <a:t>terdepan</a:t>
            </a:r>
            <a:r>
              <a:rPr lang="en-US" sz="1050" dirty="0"/>
              <a:t> </a:t>
            </a:r>
            <a:r>
              <a:rPr lang="en-US" sz="1050" dirty="0" err="1"/>
              <a:t>yg</a:t>
            </a:r>
            <a:r>
              <a:rPr lang="en-US" sz="1050" dirty="0"/>
              <a:t> </a:t>
            </a:r>
            <a:r>
              <a:rPr lang="en-US" sz="1050" dirty="0" err="1"/>
              <a:t>menjadi</a:t>
            </a:r>
            <a:r>
              <a:rPr lang="en-US" sz="1050" dirty="0"/>
              <a:t> </a:t>
            </a:r>
            <a:r>
              <a:rPr lang="en-US" sz="1050" dirty="0" err="1"/>
              <a:t>sasaran</a:t>
            </a:r>
            <a:r>
              <a:rPr lang="en-US" sz="1050" dirty="0"/>
              <a:t> </a:t>
            </a:r>
            <a:r>
              <a:rPr lang="en-US" sz="1050" dirty="0" err="1"/>
              <a:t>syetan</a:t>
            </a:r>
            <a:r>
              <a:rPr lang="en-US" sz="1050" dirty="0"/>
              <a:t> </a:t>
            </a:r>
            <a:r>
              <a:rPr lang="en-US" sz="1050" dirty="0" err="1"/>
              <a:t>merusak</a:t>
            </a:r>
            <a:r>
              <a:rPr lang="en-US" sz="1050" dirty="0"/>
              <a:t> </a:t>
            </a:r>
            <a:r>
              <a:rPr lang="en-US" sz="1050" dirty="0" err="1"/>
              <a:t>manusia</a:t>
            </a:r>
            <a:r>
              <a:rPr lang="en-US" sz="1050" dirty="0"/>
              <a:t>.</a:t>
            </a:r>
          </a:p>
        </p:txBody>
      </p:sp>
      <p:sp>
        <p:nvSpPr>
          <p:cNvPr id="17" name="TextBox 16"/>
          <p:cNvSpPr txBox="1"/>
          <p:nvPr/>
        </p:nvSpPr>
        <p:spPr>
          <a:xfrm>
            <a:off x="5340247" y="2209237"/>
            <a:ext cx="3631520" cy="415498"/>
          </a:xfrm>
          <a:prstGeom prst="rect">
            <a:avLst/>
          </a:prstGeom>
          <a:solidFill>
            <a:schemeClr val="accent2">
              <a:lumMod val="40000"/>
              <a:lumOff val="60000"/>
            </a:schemeClr>
          </a:solidFill>
        </p:spPr>
        <p:txBody>
          <a:bodyPr wrap="square" rtlCol="0">
            <a:spAutoFit/>
          </a:bodyPr>
          <a:lstStyle/>
          <a:p>
            <a:pPr algn="ctr"/>
            <a:r>
              <a:rPr lang="en-US" sz="1050" dirty="0" err="1"/>
              <a:t>Lapisan</a:t>
            </a:r>
            <a:r>
              <a:rPr lang="en-US" sz="1050" dirty="0"/>
              <a:t> </a:t>
            </a:r>
            <a:r>
              <a:rPr lang="en-US" sz="1050" dirty="0" err="1"/>
              <a:t>keempat</a:t>
            </a:r>
            <a:r>
              <a:rPr lang="en-US" sz="1050" dirty="0"/>
              <a:t> </a:t>
            </a:r>
            <a:r>
              <a:rPr lang="en-US" sz="1050" dirty="0" err="1"/>
              <a:t>adalah</a:t>
            </a:r>
            <a:r>
              <a:rPr lang="en-US" sz="1050" dirty="0"/>
              <a:t> </a:t>
            </a:r>
            <a:r>
              <a:rPr lang="en-US" sz="1050" dirty="0" err="1"/>
              <a:t>amalan</a:t>
            </a:r>
            <a:r>
              <a:rPr lang="en-US" sz="1050" dirty="0"/>
              <a:t> </a:t>
            </a:r>
            <a:r>
              <a:rPr lang="en-US" sz="1050" dirty="0" err="1"/>
              <a:t>sunnah</a:t>
            </a:r>
            <a:r>
              <a:rPr lang="en-US" sz="1050" dirty="0"/>
              <a:t> yang </a:t>
            </a:r>
            <a:r>
              <a:rPr lang="en-US" sz="1050" dirty="0" err="1"/>
              <a:t>jumlahnya</a:t>
            </a:r>
            <a:r>
              <a:rPr lang="en-US" sz="1050" dirty="0"/>
              <a:t> </a:t>
            </a:r>
            <a:r>
              <a:rPr lang="en-US" sz="1050" dirty="0" err="1"/>
              <a:t>banyak</a:t>
            </a:r>
            <a:r>
              <a:rPr lang="en-US" sz="1050" dirty="0"/>
              <a:t> </a:t>
            </a:r>
            <a:r>
              <a:rPr lang="en-US" sz="1050" dirty="0" err="1"/>
              <a:t>dan</a:t>
            </a:r>
            <a:r>
              <a:rPr lang="en-US" sz="1050" dirty="0"/>
              <a:t> </a:t>
            </a:r>
            <a:r>
              <a:rPr lang="en-US" sz="1050" dirty="0" err="1"/>
              <a:t>berfungsi</a:t>
            </a:r>
            <a:r>
              <a:rPr lang="en-US" sz="1050" dirty="0"/>
              <a:t> </a:t>
            </a:r>
            <a:r>
              <a:rPr lang="en-US" sz="1050" dirty="0" err="1"/>
              <a:t>memperkuat</a:t>
            </a:r>
            <a:r>
              <a:rPr lang="en-US" sz="1050" dirty="0"/>
              <a:t> </a:t>
            </a:r>
            <a:r>
              <a:rPr lang="en-US" sz="1050" dirty="0" err="1"/>
              <a:t>amalan</a:t>
            </a:r>
            <a:r>
              <a:rPr lang="en-US" sz="1050" dirty="0"/>
              <a:t> </a:t>
            </a:r>
            <a:r>
              <a:rPr lang="en-US" sz="1050" dirty="0" err="1"/>
              <a:t>wajib</a:t>
            </a:r>
            <a:endParaRPr lang="en-US" sz="1050" dirty="0"/>
          </a:p>
        </p:txBody>
      </p:sp>
      <p:sp>
        <p:nvSpPr>
          <p:cNvPr id="18" name="TextBox 17"/>
          <p:cNvSpPr txBox="1"/>
          <p:nvPr/>
        </p:nvSpPr>
        <p:spPr>
          <a:xfrm>
            <a:off x="5227820" y="3069664"/>
            <a:ext cx="3451933" cy="577081"/>
          </a:xfrm>
          <a:prstGeom prst="rect">
            <a:avLst/>
          </a:prstGeom>
          <a:solidFill>
            <a:schemeClr val="bg2">
              <a:lumMod val="90000"/>
            </a:schemeClr>
          </a:solidFill>
        </p:spPr>
        <p:txBody>
          <a:bodyPr wrap="square" rtlCol="0">
            <a:spAutoFit/>
          </a:bodyPr>
          <a:lstStyle/>
          <a:p>
            <a:pPr algn="ctr"/>
            <a:r>
              <a:rPr lang="en-US" sz="1050" dirty="0" err="1"/>
              <a:t>Lapisan</a:t>
            </a:r>
            <a:r>
              <a:rPr lang="en-US" sz="1050" dirty="0"/>
              <a:t> </a:t>
            </a:r>
            <a:r>
              <a:rPr lang="en-US" sz="1050" dirty="0" err="1"/>
              <a:t>ketiga</a:t>
            </a:r>
            <a:r>
              <a:rPr lang="en-US" sz="1050" dirty="0"/>
              <a:t> </a:t>
            </a:r>
            <a:r>
              <a:rPr lang="en-US" sz="1050" dirty="0" err="1"/>
              <a:t>adalah</a:t>
            </a:r>
            <a:r>
              <a:rPr lang="en-US" sz="1050" dirty="0"/>
              <a:t> </a:t>
            </a:r>
            <a:r>
              <a:rPr lang="en-US" sz="1050" dirty="0" err="1"/>
              <a:t>bukan</a:t>
            </a:r>
            <a:r>
              <a:rPr lang="en-US" sz="1050" dirty="0"/>
              <a:t> </a:t>
            </a:r>
            <a:r>
              <a:rPr lang="en-US" sz="1050" dirty="0" err="1"/>
              <a:t>saja</a:t>
            </a:r>
            <a:r>
              <a:rPr lang="en-US" sz="1050" dirty="0"/>
              <a:t> </a:t>
            </a:r>
            <a:r>
              <a:rPr lang="en-US" sz="1050" dirty="0" err="1"/>
              <a:t>melaksanakan</a:t>
            </a:r>
            <a:r>
              <a:rPr lang="en-US" sz="1050" dirty="0"/>
              <a:t> </a:t>
            </a:r>
            <a:r>
              <a:rPr lang="en-US" sz="1050" dirty="0" err="1"/>
              <a:t>kewajiban</a:t>
            </a:r>
            <a:r>
              <a:rPr lang="en-US" sz="1050" dirty="0"/>
              <a:t> </a:t>
            </a:r>
            <a:r>
              <a:rPr lang="en-US" sz="1050" dirty="0" err="1"/>
              <a:t>tetapi</a:t>
            </a:r>
            <a:r>
              <a:rPr lang="en-US" sz="1050" dirty="0"/>
              <a:t> </a:t>
            </a:r>
            <a:r>
              <a:rPr lang="en-US" sz="1050" dirty="0" err="1"/>
              <a:t>mengimplementasikannya</a:t>
            </a:r>
            <a:r>
              <a:rPr lang="en-US" sz="1050" dirty="0"/>
              <a:t> </a:t>
            </a:r>
            <a:r>
              <a:rPr lang="en-US" sz="1050" dirty="0" err="1"/>
              <a:t>dalam</a:t>
            </a:r>
            <a:r>
              <a:rPr lang="en-US" sz="1050" dirty="0"/>
              <a:t> </a:t>
            </a:r>
            <a:r>
              <a:rPr lang="en-US" sz="1050" dirty="0" err="1"/>
              <a:t>kehidupan</a:t>
            </a:r>
            <a:r>
              <a:rPr lang="en-US" sz="1050" dirty="0"/>
              <a:t> </a:t>
            </a:r>
            <a:r>
              <a:rPr lang="en-US" sz="1050" dirty="0" err="1"/>
              <a:t>sehari</a:t>
            </a:r>
            <a:r>
              <a:rPr lang="en-US" sz="1050" dirty="0"/>
              <a:t>. </a:t>
            </a:r>
            <a:r>
              <a:rPr lang="en-US" sz="1050" dirty="0" err="1"/>
              <a:t>Kewajiban</a:t>
            </a:r>
            <a:r>
              <a:rPr lang="en-US" sz="1050" dirty="0"/>
              <a:t> </a:t>
            </a:r>
            <a:r>
              <a:rPr lang="en-US" sz="1050" dirty="0" err="1"/>
              <a:t>jumlahnya</a:t>
            </a:r>
            <a:r>
              <a:rPr lang="en-US" sz="1050" dirty="0"/>
              <a:t> </a:t>
            </a:r>
            <a:r>
              <a:rPr lang="en-US" sz="1050" dirty="0" err="1"/>
              <a:t>sedikit</a:t>
            </a:r>
            <a:endParaRPr lang="en-US" sz="1050" dirty="0"/>
          </a:p>
        </p:txBody>
      </p:sp>
      <p:sp>
        <p:nvSpPr>
          <p:cNvPr id="19" name="TextBox 18"/>
          <p:cNvSpPr txBox="1"/>
          <p:nvPr/>
        </p:nvSpPr>
        <p:spPr>
          <a:xfrm>
            <a:off x="5373974" y="3895673"/>
            <a:ext cx="3667471" cy="577081"/>
          </a:xfrm>
          <a:prstGeom prst="rect">
            <a:avLst/>
          </a:prstGeom>
          <a:solidFill>
            <a:schemeClr val="bg1">
              <a:lumMod val="85000"/>
            </a:schemeClr>
          </a:solidFill>
        </p:spPr>
        <p:txBody>
          <a:bodyPr wrap="square" rtlCol="0">
            <a:spAutoFit/>
          </a:bodyPr>
          <a:lstStyle/>
          <a:p>
            <a:pPr algn="ctr"/>
            <a:r>
              <a:rPr lang="en-US" sz="1050" dirty="0" err="1"/>
              <a:t>Lapisan</a:t>
            </a:r>
            <a:r>
              <a:rPr lang="en-US" sz="1050" dirty="0"/>
              <a:t> </a:t>
            </a:r>
            <a:r>
              <a:rPr lang="en-US" sz="1050" dirty="0" err="1"/>
              <a:t>kedua</a:t>
            </a:r>
            <a:r>
              <a:rPr lang="en-US" sz="1050" dirty="0"/>
              <a:t> </a:t>
            </a:r>
            <a:r>
              <a:rPr lang="en-US" sz="1050" dirty="0" err="1"/>
              <a:t>adalah</a:t>
            </a:r>
            <a:r>
              <a:rPr lang="en-US" sz="1050" dirty="0"/>
              <a:t> </a:t>
            </a:r>
            <a:r>
              <a:rPr lang="en-US" sz="1050" dirty="0" err="1"/>
              <a:t>memiliki</a:t>
            </a:r>
            <a:r>
              <a:rPr lang="en-US" sz="1050" dirty="0"/>
              <a:t> </a:t>
            </a:r>
            <a:r>
              <a:rPr lang="en-US" sz="1050" dirty="0" err="1"/>
              <a:t>keikhlasan</a:t>
            </a:r>
            <a:r>
              <a:rPr lang="en-US" sz="1050" dirty="0"/>
              <a:t> </a:t>
            </a:r>
            <a:r>
              <a:rPr lang="en-US" sz="1050" dirty="0" err="1"/>
              <a:t>dalam</a:t>
            </a:r>
            <a:r>
              <a:rPr lang="en-US" sz="1050" dirty="0"/>
              <a:t> </a:t>
            </a:r>
            <a:r>
              <a:rPr lang="en-US" sz="1050" dirty="0" err="1"/>
              <a:t>bekerja</a:t>
            </a:r>
            <a:r>
              <a:rPr lang="en-US" sz="1050" dirty="0"/>
              <a:t>, </a:t>
            </a:r>
            <a:r>
              <a:rPr lang="en-US" sz="1050" dirty="0" err="1"/>
              <a:t>bertindak</a:t>
            </a:r>
            <a:r>
              <a:rPr lang="en-US" sz="1050" dirty="0"/>
              <a:t>, </a:t>
            </a:r>
            <a:r>
              <a:rPr lang="en-US" sz="1050" dirty="0" err="1"/>
              <a:t>beramal</a:t>
            </a:r>
            <a:r>
              <a:rPr lang="en-US" sz="1050" dirty="0"/>
              <a:t>  </a:t>
            </a:r>
            <a:r>
              <a:rPr lang="en-US" sz="1050" dirty="0" err="1"/>
              <a:t>bukan</a:t>
            </a:r>
            <a:r>
              <a:rPr lang="en-US" sz="1050" dirty="0"/>
              <a:t> </a:t>
            </a:r>
            <a:r>
              <a:rPr lang="en-US" sz="1050" dirty="0" err="1"/>
              <a:t>memelihara</a:t>
            </a:r>
            <a:r>
              <a:rPr lang="en-US" sz="1050" dirty="0"/>
              <a:t> </a:t>
            </a:r>
            <a:r>
              <a:rPr lang="en-US" sz="1050" dirty="0" err="1"/>
              <a:t>benih-benih</a:t>
            </a:r>
            <a:r>
              <a:rPr lang="en-US" sz="1050" dirty="0"/>
              <a:t> </a:t>
            </a:r>
            <a:r>
              <a:rPr lang="en-US" sz="1050" dirty="0" err="1"/>
              <a:t>riya</a:t>
            </a:r>
            <a:r>
              <a:rPr lang="en-US" sz="1050" dirty="0"/>
              <a:t> </a:t>
            </a:r>
            <a:r>
              <a:rPr lang="en-US" sz="1050" dirty="0" err="1"/>
              <a:t>dan</a:t>
            </a:r>
            <a:r>
              <a:rPr lang="en-US" sz="1050" dirty="0"/>
              <a:t> </a:t>
            </a:r>
            <a:r>
              <a:rPr lang="en-US" sz="1050" dirty="0" err="1"/>
              <a:t>segalanya</a:t>
            </a:r>
            <a:r>
              <a:rPr lang="en-US" sz="1050" dirty="0"/>
              <a:t> </a:t>
            </a:r>
            <a:r>
              <a:rPr lang="en-US" sz="1050" dirty="0" err="1"/>
              <a:t>diukur</a:t>
            </a:r>
            <a:r>
              <a:rPr lang="en-US" sz="1050" dirty="0"/>
              <a:t> </a:t>
            </a:r>
            <a:r>
              <a:rPr lang="en-US" sz="1050" dirty="0" err="1"/>
              <a:t>dengan</a:t>
            </a:r>
            <a:r>
              <a:rPr lang="en-US" sz="1050" dirty="0"/>
              <a:t> </a:t>
            </a:r>
            <a:r>
              <a:rPr lang="en-US" sz="1050" dirty="0" err="1"/>
              <a:t>materi</a:t>
            </a:r>
            <a:r>
              <a:rPr lang="en-US" sz="1050" dirty="0"/>
              <a:t>.</a:t>
            </a:r>
          </a:p>
        </p:txBody>
      </p:sp>
      <p:sp>
        <p:nvSpPr>
          <p:cNvPr id="20" name="TextBox 19"/>
          <p:cNvSpPr txBox="1"/>
          <p:nvPr/>
        </p:nvSpPr>
        <p:spPr>
          <a:xfrm>
            <a:off x="5239062" y="4707667"/>
            <a:ext cx="3559297" cy="392415"/>
          </a:xfrm>
          <a:prstGeom prst="rect">
            <a:avLst/>
          </a:prstGeom>
          <a:solidFill>
            <a:schemeClr val="accent5">
              <a:lumMod val="60000"/>
              <a:lumOff val="40000"/>
            </a:schemeClr>
          </a:solidFill>
        </p:spPr>
        <p:txBody>
          <a:bodyPr wrap="square" rtlCol="0">
            <a:spAutoFit/>
          </a:bodyPr>
          <a:lstStyle/>
          <a:p>
            <a:pPr algn="ctr"/>
            <a:r>
              <a:rPr lang="en-US" sz="975" dirty="0" err="1"/>
              <a:t>Lapisan</a:t>
            </a:r>
            <a:r>
              <a:rPr lang="en-US" sz="975" dirty="0"/>
              <a:t> </a:t>
            </a:r>
            <a:r>
              <a:rPr lang="en-US" sz="975" dirty="0" err="1"/>
              <a:t>pertama</a:t>
            </a:r>
            <a:r>
              <a:rPr lang="en-US" sz="975" dirty="0"/>
              <a:t> </a:t>
            </a:r>
            <a:r>
              <a:rPr lang="en-US" sz="975" dirty="0" err="1"/>
              <a:t>untuk</a:t>
            </a:r>
            <a:r>
              <a:rPr lang="en-US" sz="975" dirty="0"/>
              <a:t> </a:t>
            </a:r>
            <a:r>
              <a:rPr lang="en-US" sz="975" dirty="0" err="1"/>
              <a:t>membentengi</a:t>
            </a:r>
            <a:r>
              <a:rPr lang="en-US" sz="975" dirty="0"/>
              <a:t> 3I </a:t>
            </a:r>
            <a:r>
              <a:rPr lang="en-US" sz="975" dirty="0" err="1"/>
              <a:t>adalah</a:t>
            </a:r>
            <a:r>
              <a:rPr lang="en-US" sz="975" dirty="0"/>
              <a:t> </a:t>
            </a:r>
            <a:r>
              <a:rPr lang="en-US" sz="975" dirty="0" err="1"/>
              <a:t>meyakini</a:t>
            </a:r>
            <a:r>
              <a:rPr lang="en-US" sz="975" dirty="0"/>
              <a:t> </a:t>
            </a:r>
            <a:r>
              <a:rPr lang="en-US" sz="975" dirty="0" err="1"/>
              <a:t>seyakin</a:t>
            </a:r>
            <a:r>
              <a:rPr lang="en-US" sz="975" dirty="0"/>
              <a:t> </a:t>
            </a:r>
            <a:r>
              <a:rPr lang="en-US" sz="975" dirty="0" err="1"/>
              <a:t>yakinnya</a:t>
            </a:r>
            <a:r>
              <a:rPr lang="en-US" sz="975" dirty="0"/>
              <a:t> </a:t>
            </a:r>
            <a:r>
              <a:rPr lang="en-US" sz="975" dirty="0" err="1"/>
              <a:t>bahwa</a:t>
            </a:r>
            <a:r>
              <a:rPr lang="en-US" sz="975" dirty="0"/>
              <a:t> 3I </a:t>
            </a:r>
            <a:r>
              <a:rPr lang="en-US" sz="975" dirty="0" err="1"/>
              <a:t>itu</a:t>
            </a:r>
            <a:r>
              <a:rPr lang="en-US" sz="975" dirty="0"/>
              <a:t> </a:t>
            </a:r>
            <a:r>
              <a:rPr lang="en-US" sz="975" dirty="0" err="1"/>
              <a:t>adalah</a:t>
            </a:r>
            <a:r>
              <a:rPr lang="en-US" sz="975" dirty="0"/>
              <a:t> </a:t>
            </a:r>
            <a:r>
              <a:rPr lang="en-US" sz="975" dirty="0" err="1"/>
              <a:t>sebuah</a:t>
            </a:r>
            <a:r>
              <a:rPr lang="en-US" sz="975" dirty="0"/>
              <a:t> </a:t>
            </a:r>
            <a:r>
              <a:rPr lang="en-US" sz="975" dirty="0" err="1"/>
              <a:t>keni’matan</a:t>
            </a:r>
            <a:endParaRPr lang="en-US" sz="975" dirty="0"/>
          </a:p>
        </p:txBody>
      </p:sp>
      <p:sp>
        <p:nvSpPr>
          <p:cNvPr id="21" name="TextBox 20"/>
          <p:cNvSpPr txBox="1"/>
          <p:nvPr/>
        </p:nvSpPr>
        <p:spPr>
          <a:xfrm>
            <a:off x="5407702" y="5567745"/>
            <a:ext cx="3629045" cy="415498"/>
          </a:xfrm>
          <a:prstGeom prst="rect">
            <a:avLst/>
          </a:prstGeom>
          <a:solidFill>
            <a:schemeClr val="tx2">
              <a:lumMod val="60000"/>
              <a:lumOff val="40000"/>
            </a:schemeClr>
          </a:solidFill>
        </p:spPr>
        <p:txBody>
          <a:bodyPr wrap="square" rtlCol="0">
            <a:spAutoFit/>
          </a:bodyPr>
          <a:lstStyle/>
          <a:p>
            <a:pPr algn="ctr"/>
            <a:r>
              <a:rPr lang="en-US" sz="1050" dirty="0" err="1"/>
              <a:t>Ni’mat</a:t>
            </a:r>
            <a:r>
              <a:rPr lang="en-US" sz="1050" dirty="0"/>
              <a:t> </a:t>
            </a:r>
            <a:r>
              <a:rPr lang="en-US" sz="1050" dirty="0" err="1"/>
              <a:t>dan</a:t>
            </a:r>
            <a:r>
              <a:rPr lang="en-US" sz="1050" dirty="0"/>
              <a:t> </a:t>
            </a:r>
            <a:r>
              <a:rPr lang="en-US" sz="1050" dirty="0" err="1"/>
              <a:t>karunia</a:t>
            </a:r>
            <a:r>
              <a:rPr lang="en-US" sz="1050" dirty="0"/>
              <a:t> Allah yang </a:t>
            </a:r>
            <a:r>
              <a:rPr lang="en-US" sz="1050" dirty="0" err="1"/>
              <a:t>sangat</a:t>
            </a:r>
            <a:r>
              <a:rPr lang="en-US" sz="1050" dirty="0"/>
              <a:t> </a:t>
            </a:r>
            <a:r>
              <a:rPr lang="en-US" sz="1050" dirty="0" err="1"/>
              <a:t>mahal</a:t>
            </a:r>
            <a:r>
              <a:rPr lang="en-US" sz="1050" dirty="0"/>
              <a:t> </a:t>
            </a:r>
            <a:r>
              <a:rPr lang="en-US" sz="1050" dirty="0" err="1"/>
              <a:t>harganya</a:t>
            </a:r>
            <a:r>
              <a:rPr lang="en-US" sz="1050" dirty="0"/>
              <a:t> (AQIDAH, SYARI’AH DAN AKHLAQ)</a:t>
            </a:r>
          </a:p>
        </p:txBody>
      </p:sp>
      <p:cxnSp>
        <p:nvCxnSpPr>
          <p:cNvPr id="23" name="Straight Connector 22"/>
          <p:cNvCxnSpPr/>
          <p:nvPr/>
        </p:nvCxnSpPr>
        <p:spPr>
          <a:xfrm>
            <a:off x="5091830" y="1389373"/>
            <a:ext cx="0" cy="657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78689" y="1520870"/>
            <a:ext cx="1813142" cy="268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446223" y="3266366"/>
            <a:ext cx="1757558" cy="243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542124" y="4084728"/>
            <a:ext cx="1813142" cy="268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14725" y="4984401"/>
            <a:ext cx="1689056" cy="163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105281" y="5636996"/>
            <a:ext cx="2276603" cy="169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58149" y="2440338"/>
            <a:ext cx="1962670" cy="366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20819" y="2209237"/>
            <a:ext cx="0" cy="5604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03781" y="3059388"/>
            <a:ext cx="0" cy="564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55266" y="3895673"/>
            <a:ext cx="0" cy="553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03781" y="4721144"/>
            <a:ext cx="0" cy="657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81884" y="5484330"/>
            <a:ext cx="6460" cy="521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2C876555-E2C6-4582-8FF8-17F16EFE1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1288833020"/>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358" y="609600"/>
            <a:ext cx="8317283" cy="6096000"/>
          </a:xfrm>
        </p:spPr>
        <p:txBody>
          <a:bodyPr>
            <a:noAutofit/>
          </a:bodyPr>
          <a:lstStyle/>
          <a:p>
            <a:pPr marL="1156097" indent="-1073944">
              <a:buNone/>
              <a:tabLst>
                <a:tab pos="770335" algn="l"/>
                <a:tab pos="939404" algn="l"/>
              </a:tabLst>
            </a:pPr>
            <a:r>
              <a:rPr lang="en-US" sz="2400" b="1" dirty="0"/>
              <a:t>Iman</a:t>
            </a:r>
            <a:r>
              <a:rPr lang="en-US" sz="2400" dirty="0"/>
              <a:t> : 	- </a:t>
            </a:r>
            <a:r>
              <a:rPr lang="en-US" sz="2400" dirty="0" err="1"/>
              <a:t>Melaksanakan</a:t>
            </a:r>
            <a:r>
              <a:rPr lang="en-US" sz="2400" dirty="0"/>
              <a:t> </a:t>
            </a:r>
            <a:r>
              <a:rPr lang="en-US" sz="2400" dirty="0" err="1"/>
              <a:t>Rukun</a:t>
            </a:r>
            <a:r>
              <a:rPr lang="en-US" sz="2400" dirty="0"/>
              <a:t> Iman yang 6</a:t>
            </a:r>
          </a:p>
          <a:p>
            <a:pPr marL="1156097" indent="-1073944">
              <a:buNone/>
              <a:tabLst>
                <a:tab pos="770335" algn="l"/>
                <a:tab pos="939404" algn="l"/>
              </a:tabLst>
            </a:pPr>
            <a:r>
              <a:rPr lang="en-US" sz="2400" dirty="0"/>
              <a:t>		 	- </a:t>
            </a:r>
            <a:r>
              <a:rPr lang="en-US" sz="2400" dirty="0" err="1"/>
              <a:t>Tahu</a:t>
            </a:r>
            <a:r>
              <a:rPr lang="en-US" sz="2400" dirty="0"/>
              <a:t> dan </a:t>
            </a:r>
            <a:r>
              <a:rPr lang="en-US" sz="2400" dirty="0" err="1"/>
              <a:t>mau</a:t>
            </a:r>
            <a:r>
              <a:rPr lang="en-US" sz="2400" dirty="0"/>
              <a:t> </a:t>
            </a:r>
            <a:r>
              <a:rPr lang="en-US" sz="2400" dirty="0" err="1"/>
              <a:t>melaksanakan</a:t>
            </a:r>
            <a:r>
              <a:rPr lang="en-US" sz="2400" dirty="0"/>
              <a:t> </a:t>
            </a:r>
            <a:r>
              <a:rPr lang="en-US" sz="2400" dirty="0" err="1"/>
              <a:t>hukum</a:t>
            </a:r>
            <a:r>
              <a:rPr lang="en-US" sz="2400" dirty="0"/>
              <a:t> Allah</a:t>
            </a:r>
          </a:p>
          <a:p>
            <a:pPr marL="1156097" indent="-1073944">
              <a:buNone/>
              <a:tabLst>
                <a:tab pos="770335" algn="l"/>
                <a:tab pos="939404" algn="l"/>
              </a:tabLst>
            </a:pPr>
            <a:endParaRPr lang="en-US" sz="2400" dirty="0"/>
          </a:p>
          <a:p>
            <a:pPr marL="1156097" indent="-1073944">
              <a:buNone/>
              <a:tabLst>
                <a:tab pos="770335" algn="l"/>
                <a:tab pos="939404" algn="l"/>
              </a:tabLst>
            </a:pPr>
            <a:r>
              <a:rPr lang="en-US" sz="2400" b="1" dirty="0"/>
              <a:t>Islam</a:t>
            </a:r>
            <a:r>
              <a:rPr lang="en-US" sz="2400" dirty="0"/>
              <a:t>	:	- </a:t>
            </a:r>
            <a:r>
              <a:rPr lang="en-US" sz="2400" dirty="0" err="1"/>
              <a:t>Melaksanakan</a:t>
            </a:r>
            <a:r>
              <a:rPr lang="en-US" sz="2400" dirty="0"/>
              <a:t> </a:t>
            </a:r>
            <a:r>
              <a:rPr lang="en-US" sz="2400" dirty="0" err="1"/>
              <a:t>Rukun</a:t>
            </a:r>
            <a:r>
              <a:rPr lang="en-US" sz="2400" dirty="0"/>
              <a:t> Islam yang 5</a:t>
            </a:r>
          </a:p>
          <a:p>
            <a:pPr marL="1156097" indent="-1073944">
              <a:buNone/>
              <a:tabLst>
                <a:tab pos="770335" algn="l"/>
                <a:tab pos="939404" algn="l"/>
              </a:tabLst>
            </a:pPr>
            <a:r>
              <a:rPr lang="en-US" sz="2400" dirty="0"/>
              <a:t>		  	- </a:t>
            </a:r>
            <a:r>
              <a:rPr lang="en-US" sz="2400" dirty="0" err="1"/>
              <a:t>Menyelamatkan</a:t>
            </a:r>
            <a:r>
              <a:rPr lang="en-US" sz="2400" dirty="0"/>
              <a:t> orang lain </a:t>
            </a:r>
            <a:r>
              <a:rPr lang="en-US" sz="2400" dirty="0" err="1"/>
              <a:t>dari</a:t>
            </a:r>
            <a:r>
              <a:rPr lang="en-US" sz="2400" dirty="0"/>
              <a:t> </a:t>
            </a:r>
            <a:r>
              <a:rPr lang="en-US" sz="2400" dirty="0" err="1"/>
              <a:t>ucapan</a:t>
            </a:r>
            <a:r>
              <a:rPr lang="en-US" sz="2400" dirty="0"/>
              <a:t> dan </a:t>
            </a:r>
          </a:p>
          <a:p>
            <a:pPr marL="1156097" indent="-1073944">
              <a:buNone/>
              <a:tabLst>
                <a:tab pos="770335" algn="l"/>
                <a:tab pos="939404" algn="l"/>
              </a:tabLst>
            </a:pPr>
            <a:r>
              <a:rPr lang="en-US" sz="2400" dirty="0"/>
              <a:t>		     </a:t>
            </a:r>
            <a:r>
              <a:rPr lang="en-US" sz="2400" dirty="0" err="1"/>
              <a:t>tindakan</a:t>
            </a:r>
            <a:endParaRPr lang="en-US" sz="2400" dirty="0"/>
          </a:p>
          <a:p>
            <a:pPr marL="1156097" indent="-1073944">
              <a:buNone/>
              <a:tabLst>
                <a:tab pos="770335" algn="l"/>
                <a:tab pos="939404" algn="l"/>
              </a:tabLst>
            </a:pPr>
            <a:endParaRPr lang="en-US" sz="2400" dirty="0"/>
          </a:p>
          <a:p>
            <a:pPr marL="1156097" indent="-1073944">
              <a:buNone/>
              <a:tabLst>
                <a:tab pos="770335" algn="l"/>
                <a:tab pos="939404" algn="l"/>
              </a:tabLst>
            </a:pPr>
            <a:r>
              <a:rPr lang="en-US" sz="2400" b="1" dirty="0" err="1"/>
              <a:t>Ihsan</a:t>
            </a:r>
            <a:r>
              <a:rPr lang="en-US" sz="2400" dirty="0"/>
              <a:t>	:	- Allah </a:t>
            </a:r>
            <a:r>
              <a:rPr lang="en-US" sz="2400" dirty="0" err="1"/>
              <a:t>bersamaku</a:t>
            </a:r>
            <a:endParaRPr lang="en-US" sz="2400" dirty="0"/>
          </a:p>
          <a:p>
            <a:pPr marL="1156097" indent="-1073944">
              <a:buNone/>
              <a:tabLst>
                <a:tab pos="770335" algn="l"/>
                <a:tab pos="939404" algn="l"/>
              </a:tabLst>
            </a:pPr>
            <a:r>
              <a:rPr lang="en-US" sz="2400" dirty="0"/>
              <a:t>			- Allah </a:t>
            </a:r>
            <a:r>
              <a:rPr lang="en-US" sz="2400" dirty="0" err="1"/>
              <a:t>menyaksikanku</a:t>
            </a:r>
            <a:endParaRPr lang="en-US" sz="2400" dirty="0"/>
          </a:p>
          <a:p>
            <a:pPr marL="1156097" indent="-1073944">
              <a:buNone/>
              <a:tabLst>
                <a:tab pos="770335" algn="l"/>
                <a:tab pos="939404" algn="l"/>
              </a:tabLst>
            </a:pPr>
            <a:r>
              <a:rPr lang="en-US" sz="2400" dirty="0"/>
              <a:t>			- Allah </a:t>
            </a:r>
            <a:r>
              <a:rPr lang="en-US" sz="2400" dirty="0" err="1"/>
              <a:t>menjadi</a:t>
            </a:r>
            <a:r>
              <a:rPr lang="en-US" sz="2400" dirty="0"/>
              <a:t> </a:t>
            </a:r>
            <a:r>
              <a:rPr lang="en-US" sz="2400" dirty="0" err="1"/>
              <a:t>saksi</a:t>
            </a:r>
            <a:r>
              <a:rPr lang="en-US" sz="2400" dirty="0"/>
              <a:t> </a:t>
            </a:r>
            <a:r>
              <a:rPr lang="en-US" sz="2400" dirty="0" err="1"/>
              <a:t>bagiku</a:t>
            </a:r>
            <a:endParaRPr lang="en-US" sz="2400" dirty="0"/>
          </a:p>
          <a:p>
            <a:pPr marL="1156097" indent="-1073944">
              <a:buNone/>
              <a:tabLst>
                <a:tab pos="770335" algn="l"/>
                <a:tab pos="939404" algn="l"/>
              </a:tabLst>
            </a:pPr>
            <a:r>
              <a:rPr lang="en-US" sz="2400" dirty="0"/>
              <a:t>			- Allah </a:t>
            </a:r>
            <a:r>
              <a:rPr lang="en-US" sz="2400" dirty="0" err="1"/>
              <a:t>menatapku</a:t>
            </a:r>
            <a:endParaRPr lang="en-US" sz="2400" dirty="0"/>
          </a:p>
          <a:p>
            <a:pPr marL="1156097" indent="-1073944">
              <a:buNone/>
              <a:tabLst>
                <a:tab pos="770335" algn="l"/>
                <a:tab pos="939404" algn="l"/>
              </a:tabLst>
            </a:pPr>
            <a:r>
              <a:rPr lang="en-US" sz="2400" dirty="0"/>
              <a:t>			- Allah </a:t>
            </a:r>
            <a:r>
              <a:rPr lang="en-US" sz="2400" dirty="0" err="1"/>
              <a:t>mengawasiku</a:t>
            </a:r>
            <a:endParaRPr lang="en-US" sz="2400" dirty="0"/>
          </a:p>
          <a:p>
            <a:pPr marL="82296" indent="0">
              <a:buNone/>
            </a:pPr>
            <a:r>
              <a:rPr lang="en-US" sz="2400" dirty="0"/>
              <a:t>           </a:t>
            </a:r>
          </a:p>
        </p:txBody>
      </p:sp>
      <p:pic>
        <p:nvPicPr>
          <p:cNvPr id="3" name="Picture 2">
            <a:extLst>
              <a:ext uri="{FF2B5EF4-FFF2-40B4-BE49-F238E27FC236}">
                <a16:creationId xmlns:a16="http://schemas.microsoft.com/office/drawing/2014/main" xmlns="" id="{302E96EB-05B7-4CC6-B807-9F44A09C6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620931210"/>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36220" y="1346959"/>
            <a:ext cx="4612710" cy="4803730"/>
          </a:xfrm>
          <a:prstGeom prst="flowChart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23536" y="1929418"/>
            <a:ext cx="4132024" cy="4230665"/>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89139" y="2693505"/>
            <a:ext cx="3466577" cy="3466578"/>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108554" y="3381095"/>
            <a:ext cx="2912302" cy="2844749"/>
          </a:xfrm>
          <a:prstGeom prst="flowChartConnec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384910" y="4024396"/>
            <a:ext cx="2307138" cy="2224004"/>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782609" y="4773819"/>
            <a:ext cx="1575540" cy="1435585"/>
          </a:xfrm>
          <a:prstGeom prst="flowChartConnec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28018" y="1427935"/>
            <a:ext cx="1605872" cy="553998"/>
          </a:xfrm>
          <a:prstGeom prst="rect">
            <a:avLst/>
          </a:prstGeom>
          <a:noFill/>
        </p:spPr>
        <p:txBody>
          <a:bodyPr wrap="square" rtlCol="0">
            <a:spAutoFit/>
          </a:bodyPr>
          <a:lstStyle/>
          <a:p>
            <a:pPr marL="342900" indent="-342900">
              <a:buAutoNum type="arabicPeriod" startAt="5"/>
            </a:pPr>
            <a:r>
              <a:rPr lang="en-US" sz="1500" b="1" dirty="0" err="1"/>
              <a:t>Etika</a:t>
            </a:r>
            <a:r>
              <a:rPr lang="en-US" sz="1500" b="1" dirty="0"/>
              <a:t> </a:t>
            </a:r>
          </a:p>
          <a:p>
            <a:r>
              <a:rPr lang="en-US" sz="1500" b="1" dirty="0"/>
              <a:t>     </a:t>
            </a:r>
            <a:r>
              <a:rPr lang="en-US" sz="1500" b="1" dirty="0" err="1"/>
              <a:t>Organisasi</a:t>
            </a:r>
            <a:endParaRPr lang="en-US" sz="1500" b="1" dirty="0"/>
          </a:p>
        </p:txBody>
      </p:sp>
      <p:sp>
        <p:nvSpPr>
          <p:cNvPr id="11" name="TextBox 10"/>
          <p:cNvSpPr txBox="1"/>
          <p:nvPr/>
        </p:nvSpPr>
        <p:spPr>
          <a:xfrm>
            <a:off x="1791442" y="2198730"/>
            <a:ext cx="1396211" cy="369332"/>
          </a:xfrm>
          <a:prstGeom prst="rect">
            <a:avLst/>
          </a:prstGeom>
          <a:noFill/>
        </p:spPr>
        <p:txBody>
          <a:bodyPr wrap="square" rtlCol="0">
            <a:spAutoFit/>
          </a:bodyPr>
          <a:lstStyle/>
          <a:p>
            <a:pPr marL="342900" indent="-342900" algn="ctr"/>
            <a:r>
              <a:rPr lang="en-US" dirty="0"/>
              <a:t>4. </a:t>
            </a:r>
            <a:r>
              <a:rPr lang="en-US" dirty="0" err="1"/>
              <a:t>Inovasi</a:t>
            </a:r>
            <a:endParaRPr lang="en-US" dirty="0"/>
          </a:p>
        </p:txBody>
      </p:sp>
      <p:sp>
        <p:nvSpPr>
          <p:cNvPr id="12" name="TextBox 11"/>
          <p:cNvSpPr txBox="1"/>
          <p:nvPr/>
        </p:nvSpPr>
        <p:spPr>
          <a:xfrm>
            <a:off x="1671441" y="2909005"/>
            <a:ext cx="2020607" cy="369332"/>
          </a:xfrm>
          <a:prstGeom prst="rect">
            <a:avLst/>
          </a:prstGeom>
          <a:noFill/>
        </p:spPr>
        <p:txBody>
          <a:bodyPr wrap="square" rtlCol="0">
            <a:spAutoFit/>
          </a:bodyPr>
          <a:lstStyle/>
          <a:p>
            <a:r>
              <a:rPr lang="en-US" dirty="0"/>
              <a:t>   3. </a:t>
            </a:r>
            <a:r>
              <a:rPr lang="en-US" dirty="0" err="1"/>
              <a:t>Tupoksi</a:t>
            </a:r>
            <a:endParaRPr lang="en-US" dirty="0"/>
          </a:p>
        </p:txBody>
      </p:sp>
      <p:sp>
        <p:nvSpPr>
          <p:cNvPr id="13" name="TextBox 12"/>
          <p:cNvSpPr txBox="1"/>
          <p:nvPr/>
        </p:nvSpPr>
        <p:spPr>
          <a:xfrm>
            <a:off x="1957974" y="3535772"/>
            <a:ext cx="1238511" cy="369332"/>
          </a:xfrm>
          <a:prstGeom prst="rect">
            <a:avLst/>
          </a:prstGeom>
          <a:noFill/>
        </p:spPr>
        <p:txBody>
          <a:bodyPr wrap="square" rtlCol="0">
            <a:spAutoFit/>
          </a:bodyPr>
          <a:lstStyle/>
          <a:p>
            <a:r>
              <a:rPr lang="en-US" b="1" dirty="0"/>
              <a:t>2. </a:t>
            </a:r>
            <a:r>
              <a:rPr lang="en-US" b="1" dirty="0" err="1"/>
              <a:t>Ikhlas</a:t>
            </a:r>
            <a:endParaRPr lang="en-US" b="1" dirty="0"/>
          </a:p>
        </p:txBody>
      </p:sp>
      <p:sp>
        <p:nvSpPr>
          <p:cNvPr id="14" name="TextBox 13"/>
          <p:cNvSpPr txBox="1"/>
          <p:nvPr/>
        </p:nvSpPr>
        <p:spPr>
          <a:xfrm>
            <a:off x="2048593" y="4225983"/>
            <a:ext cx="1164723" cy="369332"/>
          </a:xfrm>
          <a:prstGeom prst="rect">
            <a:avLst/>
          </a:prstGeom>
          <a:noFill/>
        </p:spPr>
        <p:txBody>
          <a:bodyPr wrap="square" rtlCol="0">
            <a:spAutoFit/>
          </a:bodyPr>
          <a:lstStyle/>
          <a:p>
            <a:r>
              <a:rPr lang="en-US" dirty="0"/>
              <a:t>1. Yakin</a:t>
            </a:r>
          </a:p>
        </p:txBody>
      </p:sp>
      <p:sp>
        <p:nvSpPr>
          <p:cNvPr id="15" name="TextBox 14"/>
          <p:cNvSpPr txBox="1"/>
          <p:nvPr/>
        </p:nvSpPr>
        <p:spPr>
          <a:xfrm>
            <a:off x="1657862" y="5121740"/>
            <a:ext cx="1743663" cy="1107996"/>
          </a:xfrm>
          <a:prstGeom prst="rect">
            <a:avLst/>
          </a:prstGeom>
          <a:noFill/>
        </p:spPr>
        <p:txBody>
          <a:bodyPr wrap="square" rtlCol="0">
            <a:spAutoFit/>
          </a:bodyPr>
          <a:lstStyle/>
          <a:p>
            <a:pPr algn="ctr"/>
            <a:r>
              <a:rPr lang="en-US" dirty="0">
                <a:solidFill>
                  <a:schemeClr val="bg1"/>
                </a:solidFill>
              </a:rPr>
              <a:t> </a:t>
            </a:r>
            <a:r>
              <a:rPr lang="en-US" sz="1500" b="1" dirty="0" err="1">
                <a:solidFill>
                  <a:schemeClr val="bg1"/>
                </a:solidFill>
              </a:rPr>
              <a:t>Sebagai</a:t>
            </a:r>
            <a:r>
              <a:rPr lang="en-US" sz="1500" b="1" dirty="0">
                <a:solidFill>
                  <a:schemeClr val="bg1"/>
                </a:solidFill>
              </a:rPr>
              <a:t> </a:t>
            </a:r>
          </a:p>
          <a:p>
            <a:pPr algn="ctr"/>
            <a:r>
              <a:rPr lang="en-US" sz="1500" b="1" dirty="0" err="1">
                <a:solidFill>
                  <a:schemeClr val="bg1"/>
                </a:solidFill>
              </a:rPr>
              <a:t>Keluarga</a:t>
            </a:r>
            <a:r>
              <a:rPr lang="en-US" sz="1500" b="1" dirty="0">
                <a:solidFill>
                  <a:schemeClr val="bg1"/>
                </a:solidFill>
              </a:rPr>
              <a:t> </a:t>
            </a:r>
            <a:r>
              <a:rPr lang="en-US" sz="1500" b="1" dirty="0" err="1">
                <a:solidFill>
                  <a:schemeClr val="bg1"/>
                </a:solidFill>
              </a:rPr>
              <a:t>Besar</a:t>
            </a:r>
            <a:endParaRPr lang="en-US" sz="1500" b="1" dirty="0">
              <a:solidFill>
                <a:schemeClr val="bg1"/>
              </a:solidFill>
            </a:endParaRPr>
          </a:p>
          <a:p>
            <a:pPr algn="ctr"/>
            <a:r>
              <a:rPr lang="en-US" sz="1500" b="1" dirty="0">
                <a:solidFill>
                  <a:schemeClr val="bg1"/>
                </a:solidFill>
              </a:rPr>
              <a:t> </a:t>
            </a:r>
            <a:r>
              <a:rPr lang="id-ID" sz="1500" b="1">
                <a:solidFill>
                  <a:schemeClr val="bg1"/>
                </a:solidFill>
              </a:rPr>
              <a:t>AL AZHAR</a:t>
            </a:r>
            <a:endParaRPr lang="en-US" sz="1500" b="1" dirty="0">
              <a:solidFill>
                <a:schemeClr val="bg1"/>
              </a:solidFill>
            </a:endParaRPr>
          </a:p>
          <a:p>
            <a:pPr algn="ctr"/>
            <a:r>
              <a:rPr lang="en-US" dirty="0">
                <a:solidFill>
                  <a:schemeClr val="bg1"/>
                </a:solidFill>
              </a:rPr>
              <a:t> </a:t>
            </a:r>
          </a:p>
        </p:txBody>
      </p:sp>
      <p:cxnSp>
        <p:nvCxnSpPr>
          <p:cNvPr id="23" name="Straight Connector 22"/>
          <p:cNvCxnSpPr/>
          <p:nvPr/>
        </p:nvCxnSpPr>
        <p:spPr>
          <a:xfrm>
            <a:off x="5091830" y="1313173"/>
            <a:ext cx="0" cy="657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68234" y="1566274"/>
            <a:ext cx="1813142" cy="268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446223" y="3190166"/>
            <a:ext cx="1757558" cy="243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542124" y="4008528"/>
            <a:ext cx="1813142" cy="268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14725" y="4813425"/>
            <a:ext cx="1689056" cy="163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95602" y="5639880"/>
            <a:ext cx="2276603" cy="169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58149" y="2364138"/>
            <a:ext cx="1962670" cy="366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20819" y="2133037"/>
            <a:ext cx="0" cy="5604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03781" y="2983188"/>
            <a:ext cx="0" cy="564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55266" y="3819473"/>
            <a:ext cx="0" cy="553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03781" y="4508108"/>
            <a:ext cx="0" cy="657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72205" y="5491545"/>
            <a:ext cx="6460" cy="521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38333" y="1449888"/>
            <a:ext cx="3642147" cy="415498"/>
          </a:xfrm>
          <a:prstGeom prst="rect">
            <a:avLst/>
          </a:prstGeom>
          <a:solidFill>
            <a:schemeClr val="bg2"/>
          </a:solidFill>
        </p:spPr>
        <p:txBody>
          <a:bodyPr wrap="square" rtlCol="0">
            <a:spAutoFit/>
          </a:bodyPr>
          <a:lstStyle/>
          <a:p>
            <a:pPr algn="ctr"/>
            <a:r>
              <a:rPr lang="en-US" sz="1050" dirty="0" err="1"/>
              <a:t>Peraturan</a:t>
            </a:r>
            <a:r>
              <a:rPr lang="en-US" sz="1050" dirty="0"/>
              <a:t> </a:t>
            </a:r>
            <a:r>
              <a:rPr lang="en-US" sz="1050" dirty="0" err="1"/>
              <a:t>Kepegawaian</a:t>
            </a:r>
            <a:r>
              <a:rPr lang="en-US" sz="1050" dirty="0"/>
              <a:t> </a:t>
            </a:r>
            <a:r>
              <a:rPr lang="en-US" sz="1050" dirty="0" err="1"/>
              <a:t>harus</a:t>
            </a:r>
            <a:r>
              <a:rPr lang="en-US" sz="1050" dirty="0"/>
              <a:t> </a:t>
            </a:r>
            <a:r>
              <a:rPr lang="en-US" sz="1050" dirty="0" err="1"/>
              <a:t>dilaksanakan</a:t>
            </a:r>
            <a:r>
              <a:rPr lang="en-US" sz="1050" dirty="0"/>
              <a:t> </a:t>
            </a:r>
            <a:r>
              <a:rPr lang="en-US" sz="1050" dirty="0" err="1"/>
              <a:t>sebagai</a:t>
            </a:r>
            <a:r>
              <a:rPr lang="en-US" sz="1050" dirty="0"/>
              <a:t> </a:t>
            </a:r>
            <a:r>
              <a:rPr lang="en-US" sz="1050" dirty="0" err="1"/>
              <a:t>etika</a:t>
            </a:r>
            <a:r>
              <a:rPr lang="en-US" sz="1050" dirty="0"/>
              <a:t> </a:t>
            </a:r>
            <a:r>
              <a:rPr lang="en-US" sz="1050" dirty="0" err="1"/>
              <a:t>dalam</a:t>
            </a:r>
            <a:r>
              <a:rPr lang="en-US" sz="1050" dirty="0"/>
              <a:t> </a:t>
            </a:r>
            <a:r>
              <a:rPr lang="en-US" sz="1050" dirty="0" err="1"/>
              <a:t>bekerja</a:t>
            </a:r>
            <a:endParaRPr lang="en-US" sz="1050" dirty="0"/>
          </a:p>
        </p:txBody>
      </p:sp>
      <p:sp>
        <p:nvSpPr>
          <p:cNvPr id="33" name="TextBox 32"/>
          <p:cNvSpPr txBox="1"/>
          <p:nvPr/>
        </p:nvSpPr>
        <p:spPr>
          <a:xfrm>
            <a:off x="5355266" y="2229839"/>
            <a:ext cx="3616501" cy="415498"/>
          </a:xfrm>
          <a:prstGeom prst="rect">
            <a:avLst/>
          </a:prstGeom>
          <a:solidFill>
            <a:schemeClr val="accent6">
              <a:lumMod val="60000"/>
              <a:lumOff val="40000"/>
            </a:schemeClr>
          </a:solidFill>
        </p:spPr>
        <p:txBody>
          <a:bodyPr wrap="square" rtlCol="0">
            <a:spAutoFit/>
          </a:bodyPr>
          <a:lstStyle/>
          <a:p>
            <a:pPr algn="ctr"/>
            <a:r>
              <a:rPr lang="en-US" sz="1050" b="1" dirty="0" err="1">
                <a:solidFill>
                  <a:schemeClr val="bg1"/>
                </a:solidFill>
              </a:rPr>
              <a:t>Kearifan</a:t>
            </a:r>
            <a:r>
              <a:rPr lang="en-US" sz="1050" b="1" dirty="0">
                <a:solidFill>
                  <a:schemeClr val="bg1"/>
                </a:solidFill>
              </a:rPr>
              <a:t> </a:t>
            </a:r>
            <a:r>
              <a:rPr lang="en-US" sz="1050" b="1" dirty="0" err="1">
                <a:solidFill>
                  <a:schemeClr val="bg1"/>
                </a:solidFill>
              </a:rPr>
              <a:t>lokal</a:t>
            </a:r>
            <a:r>
              <a:rPr lang="en-US" sz="1050" b="1" dirty="0">
                <a:solidFill>
                  <a:schemeClr val="bg1"/>
                </a:solidFill>
              </a:rPr>
              <a:t> </a:t>
            </a:r>
            <a:r>
              <a:rPr lang="en-US" sz="1050" b="1" dirty="0" err="1">
                <a:solidFill>
                  <a:schemeClr val="bg1"/>
                </a:solidFill>
              </a:rPr>
              <a:t>juga</a:t>
            </a:r>
            <a:r>
              <a:rPr lang="en-US" sz="1050" b="1" dirty="0">
                <a:solidFill>
                  <a:schemeClr val="bg1"/>
                </a:solidFill>
              </a:rPr>
              <a:t> </a:t>
            </a:r>
            <a:r>
              <a:rPr lang="en-US" sz="1050" b="1" dirty="0" err="1">
                <a:solidFill>
                  <a:schemeClr val="bg1"/>
                </a:solidFill>
              </a:rPr>
              <a:t>hendaknya</a:t>
            </a:r>
            <a:r>
              <a:rPr lang="en-US" sz="1050" b="1" dirty="0">
                <a:solidFill>
                  <a:schemeClr val="bg1"/>
                </a:solidFill>
              </a:rPr>
              <a:t> </a:t>
            </a:r>
            <a:r>
              <a:rPr lang="en-US" sz="1050" b="1" dirty="0" err="1">
                <a:solidFill>
                  <a:schemeClr val="bg1"/>
                </a:solidFill>
              </a:rPr>
              <a:t>dilaksanakan</a:t>
            </a:r>
            <a:r>
              <a:rPr lang="en-US" sz="1050" b="1" dirty="0">
                <a:solidFill>
                  <a:schemeClr val="bg1"/>
                </a:solidFill>
              </a:rPr>
              <a:t> </a:t>
            </a:r>
            <a:r>
              <a:rPr lang="en-US" sz="1050" b="1" dirty="0" err="1">
                <a:solidFill>
                  <a:schemeClr val="bg1"/>
                </a:solidFill>
              </a:rPr>
              <a:t>untuk</a:t>
            </a:r>
            <a:r>
              <a:rPr lang="en-US" sz="1050" b="1" dirty="0">
                <a:solidFill>
                  <a:schemeClr val="bg1"/>
                </a:solidFill>
              </a:rPr>
              <a:t> </a:t>
            </a:r>
            <a:r>
              <a:rPr lang="en-US" sz="1050" b="1" dirty="0" err="1">
                <a:solidFill>
                  <a:schemeClr val="bg1"/>
                </a:solidFill>
              </a:rPr>
              <a:t>menunjukan</a:t>
            </a:r>
            <a:r>
              <a:rPr lang="en-US" sz="1050" b="1" dirty="0">
                <a:solidFill>
                  <a:schemeClr val="bg1"/>
                </a:solidFill>
              </a:rPr>
              <a:t> </a:t>
            </a:r>
            <a:r>
              <a:rPr lang="en-US" sz="1050" b="1" dirty="0" err="1">
                <a:solidFill>
                  <a:schemeClr val="bg1"/>
                </a:solidFill>
              </a:rPr>
              <a:t>identitas</a:t>
            </a:r>
            <a:r>
              <a:rPr lang="en-US" sz="1050" b="1" dirty="0">
                <a:solidFill>
                  <a:schemeClr val="bg1"/>
                </a:solidFill>
              </a:rPr>
              <a:t> </a:t>
            </a:r>
            <a:r>
              <a:rPr lang="en-US" sz="1050" b="1" dirty="0" err="1">
                <a:solidFill>
                  <a:schemeClr val="bg1"/>
                </a:solidFill>
              </a:rPr>
              <a:t>diri</a:t>
            </a:r>
            <a:r>
              <a:rPr lang="en-US" sz="1050" b="1" dirty="0">
                <a:solidFill>
                  <a:schemeClr val="bg1"/>
                </a:solidFill>
              </a:rPr>
              <a:t> / </a:t>
            </a:r>
            <a:r>
              <a:rPr lang="en-US" sz="1050" b="1" dirty="0" err="1">
                <a:solidFill>
                  <a:schemeClr val="bg1"/>
                </a:solidFill>
              </a:rPr>
              <a:t>inovasi</a:t>
            </a:r>
            <a:r>
              <a:rPr lang="en-US" sz="1050" b="1" dirty="0">
                <a:solidFill>
                  <a:schemeClr val="bg1"/>
                </a:solidFill>
              </a:rPr>
              <a:t> /</a:t>
            </a:r>
            <a:r>
              <a:rPr lang="en-US" sz="1050" b="1" dirty="0" err="1">
                <a:solidFill>
                  <a:schemeClr val="bg1"/>
                </a:solidFill>
              </a:rPr>
              <a:t>kreatifitas</a:t>
            </a:r>
            <a:endParaRPr lang="en-US" sz="1050" b="1" dirty="0">
              <a:solidFill>
                <a:schemeClr val="bg1"/>
              </a:solidFill>
            </a:endParaRPr>
          </a:p>
        </p:txBody>
      </p:sp>
      <p:sp>
        <p:nvSpPr>
          <p:cNvPr id="34" name="TextBox 33"/>
          <p:cNvSpPr txBox="1"/>
          <p:nvPr/>
        </p:nvSpPr>
        <p:spPr>
          <a:xfrm>
            <a:off x="5239063" y="3057046"/>
            <a:ext cx="3440690" cy="415498"/>
          </a:xfrm>
          <a:prstGeom prst="rect">
            <a:avLst/>
          </a:prstGeom>
          <a:solidFill>
            <a:schemeClr val="accent4">
              <a:lumMod val="40000"/>
              <a:lumOff val="60000"/>
            </a:schemeClr>
          </a:solidFill>
        </p:spPr>
        <p:txBody>
          <a:bodyPr wrap="square" rtlCol="0">
            <a:spAutoFit/>
          </a:bodyPr>
          <a:lstStyle/>
          <a:p>
            <a:pPr algn="ctr"/>
            <a:r>
              <a:rPr lang="en-US" sz="1050" dirty="0" err="1"/>
              <a:t>Wajib</a:t>
            </a:r>
            <a:r>
              <a:rPr lang="en-US" sz="1050" dirty="0"/>
              <a:t> </a:t>
            </a:r>
            <a:r>
              <a:rPr lang="en-US" sz="1050" dirty="0" err="1"/>
              <a:t>melaksanakan</a:t>
            </a:r>
            <a:r>
              <a:rPr lang="en-US" sz="1050" dirty="0"/>
              <a:t> </a:t>
            </a:r>
            <a:r>
              <a:rPr lang="en-US" sz="1050" dirty="0" err="1"/>
              <a:t>Tugas</a:t>
            </a:r>
            <a:r>
              <a:rPr lang="en-US" sz="1050" dirty="0"/>
              <a:t> </a:t>
            </a:r>
            <a:r>
              <a:rPr lang="en-US" sz="1050" dirty="0" err="1"/>
              <a:t>Pokok</a:t>
            </a:r>
            <a:r>
              <a:rPr lang="en-US" sz="1050" dirty="0"/>
              <a:t> </a:t>
            </a:r>
            <a:r>
              <a:rPr lang="en-US" sz="1050" dirty="0" err="1"/>
              <a:t>dan</a:t>
            </a:r>
            <a:r>
              <a:rPr lang="en-US" sz="1050" dirty="0"/>
              <a:t> </a:t>
            </a:r>
            <a:r>
              <a:rPr lang="en-US" sz="1050" dirty="0" err="1"/>
              <a:t>Fungsi</a:t>
            </a:r>
            <a:r>
              <a:rPr lang="en-US" sz="1050" dirty="0"/>
              <a:t> </a:t>
            </a:r>
            <a:r>
              <a:rPr lang="en-US" sz="1050" dirty="0" err="1"/>
              <a:t>sesuai</a:t>
            </a:r>
            <a:r>
              <a:rPr lang="en-US" sz="1050" dirty="0"/>
              <a:t> </a:t>
            </a:r>
            <a:r>
              <a:rPr lang="en-US" sz="1050" dirty="0" err="1"/>
              <a:t>Struktur</a:t>
            </a:r>
            <a:r>
              <a:rPr lang="en-US" sz="1050" dirty="0"/>
              <a:t> </a:t>
            </a:r>
            <a:r>
              <a:rPr lang="en-US" sz="1050" dirty="0" err="1"/>
              <a:t>Organisasi</a:t>
            </a:r>
            <a:r>
              <a:rPr lang="en-US" sz="1050" dirty="0"/>
              <a:t> </a:t>
            </a:r>
            <a:r>
              <a:rPr lang="en-US" sz="1050" dirty="0" err="1"/>
              <a:t>dan</a:t>
            </a:r>
            <a:r>
              <a:rPr lang="en-US" sz="1050" dirty="0"/>
              <a:t> Tata </a:t>
            </a:r>
            <a:r>
              <a:rPr lang="en-US" sz="1050" dirty="0" err="1"/>
              <a:t>Kelola</a:t>
            </a:r>
            <a:r>
              <a:rPr lang="en-US" sz="1050" dirty="0"/>
              <a:t> (SOTK)</a:t>
            </a:r>
          </a:p>
        </p:txBody>
      </p:sp>
      <p:sp>
        <p:nvSpPr>
          <p:cNvPr id="36" name="TextBox 35"/>
          <p:cNvSpPr txBox="1"/>
          <p:nvPr/>
        </p:nvSpPr>
        <p:spPr>
          <a:xfrm>
            <a:off x="5373974" y="3819473"/>
            <a:ext cx="3667471" cy="577081"/>
          </a:xfrm>
          <a:prstGeom prst="rect">
            <a:avLst/>
          </a:prstGeom>
          <a:solidFill>
            <a:schemeClr val="accent5">
              <a:lumMod val="20000"/>
              <a:lumOff val="80000"/>
            </a:schemeClr>
          </a:solidFill>
        </p:spPr>
        <p:txBody>
          <a:bodyPr wrap="square" rtlCol="0">
            <a:spAutoFit/>
          </a:bodyPr>
          <a:lstStyle/>
          <a:p>
            <a:pPr algn="ctr"/>
            <a:r>
              <a:rPr lang="en-US" sz="1050" dirty="0" err="1"/>
              <a:t>Maka</a:t>
            </a:r>
            <a:r>
              <a:rPr lang="en-US" sz="1050" dirty="0"/>
              <a:t> </a:t>
            </a:r>
            <a:r>
              <a:rPr lang="en-US" sz="1050" dirty="0" err="1"/>
              <a:t>dalam</a:t>
            </a:r>
            <a:r>
              <a:rPr lang="en-US" sz="1050" dirty="0"/>
              <a:t> </a:t>
            </a:r>
            <a:r>
              <a:rPr lang="en-US" sz="1050" dirty="0" err="1"/>
              <a:t>bekerja</a:t>
            </a:r>
            <a:r>
              <a:rPr lang="en-US" sz="1050" dirty="0"/>
              <a:t> </a:t>
            </a:r>
            <a:r>
              <a:rPr lang="en-US" sz="1050" dirty="0" err="1"/>
              <a:t>harus</a:t>
            </a:r>
            <a:r>
              <a:rPr lang="en-US" sz="1050" dirty="0"/>
              <a:t> optimal/</a:t>
            </a:r>
            <a:r>
              <a:rPr lang="en-US" sz="1050" dirty="0" err="1"/>
              <a:t>maksimal</a:t>
            </a:r>
            <a:r>
              <a:rPr lang="en-US" sz="1050" dirty="0"/>
              <a:t> </a:t>
            </a:r>
            <a:r>
              <a:rPr lang="en-US" sz="1050" dirty="0" err="1"/>
              <a:t>dan</a:t>
            </a:r>
            <a:r>
              <a:rPr lang="en-US" sz="1050" dirty="0"/>
              <a:t> </a:t>
            </a:r>
            <a:r>
              <a:rPr lang="en-US" sz="1050" dirty="0" err="1"/>
              <a:t>rela</a:t>
            </a:r>
            <a:r>
              <a:rPr lang="en-US" sz="1050" dirty="0"/>
              <a:t> </a:t>
            </a:r>
            <a:r>
              <a:rPr lang="en-US" sz="1050" dirty="0" err="1"/>
              <a:t>menerima</a:t>
            </a:r>
            <a:r>
              <a:rPr lang="en-US" sz="1050" dirty="0"/>
              <a:t> </a:t>
            </a:r>
            <a:r>
              <a:rPr lang="en-US" sz="1050" dirty="0" err="1"/>
              <a:t>imbalan</a:t>
            </a:r>
            <a:r>
              <a:rPr lang="en-US" sz="1050" dirty="0"/>
              <a:t> </a:t>
            </a:r>
            <a:r>
              <a:rPr lang="en-US" sz="1050" dirty="0" err="1"/>
              <a:t>sesuai</a:t>
            </a:r>
            <a:r>
              <a:rPr lang="en-US" sz="1050" dirty="0"/>
              <a:t> </a:t>
            </a:r>
            <a:r>
              <a:rPr lang="en-US" sz="1050" dirty="0" err="1"/>
              <a:t>dengan</a:t>
            </a:r>
            <a:r>
              <a:rPr lang="en-US" sz="1050" dirty="0"/>
              <a:t> </a:t>
            </a:r>
            <a:r>
              <a:rPr lang="en-US" sz="1050" dirty="0" err="1"/>
              <a:t>apa</a:t>
            </a:r>
            <a:r>
              <a:rPr lang="en-US" sz="1050" dirty="0"/>
              <a:t> yang </a:t>
            </a:r>
            <a:r>
              <a:rPr lang="en-US" sz="1050" dirty="0" err="1"/>
              <a:t>disepkati</a:t>
            </a:r>
            <a:r>
              <a:rPr lang="en-US" sz="1050" dirty="0"/>
              <a:t>/</a:t>
            </a:r>
            <a:r>
              <a:rPr lang="en-US" sz="1050" dirty="0" err="1"/>
              <a:t>diputuskan</a:t>
            </a:r>
            <a:endParaRPr lang="en-US" sz="1050" dirty="0"/>
          </a:p>
        </p:txBody>
      </p:sp>
      <p:sp>
        <p:nvSpPr>
          <p:cNvPr id="42" name="TextBox 41"/>
          <p:cNvSpPr txBox="1"/>
          <p:nvPr/>
        </p:nvSpPr>
        <p:spPr>
          <a:xfrm>
            <a:off x="5239063" y="4609369"/>
            <a:ext cx="3570539" cy="392415"/>
          </a:xfrm>
          <a:prstGeom prst="rect">
            <a:avLst/>
          </a:prstGeom>
          <a:solidFill>
            <a:schemeClr val="accent5">
              <a:lumMod val="60000"/>
              <a:lumOff val="40000"/>
            </a:schemeClr>
          </a:solidFill>
        </p:spPr>
        <p:txBody>
          <a:bodyPr wrap="square" rtlCol="0">
            <a:spAutoFit/>
          </a:bodyPr>
          <a:lstStyle/>
          <a:p>
            <a:pPr algn="ctr"/>
            <a:r>
              <a:rPr lang="en-US" sz="975" dirty="0" err="1"/>
              <a:t>Bukan</a:t>
            </a:r>
            <a:r>
              <a:rPr lang="en-US" sz="975" dirty="0"/>
              <a:t> </a:t>
            </a:r>
            <a:r>
              <a:rPr lang="en-US" sz="975" dirty="0" err="1"/>
              <a:t>hanya</a:t>
            </a:r>
            <a:r>
              <a:rPr lang="en-US" sz="975" dirty="0"/>
              <a:t> </a:t>
            </a:r>
            <a:r>
              <a:rPr lang="en-US" sz="975" dirty="0" err="1"/>
              <a:t>diakui</a:t>
            </a:r>
            <a:r>
              <a:rPr lang="en-US" sz="975" dirty="0"/>
              <a:t> </a:t>
            </a:r>
            <a:r>
              <a:rPr lang="en-US" sz="975" dirty="0" err="1"/>
              <a:t>tapi</a:t>
            </a:r>
            <a:r>
              <a:rPr lang="en-US" sz="975" dirty="0"/>
              <a:t> </a:t>
            </a:r>
            <a:r>
              <a:rPr lang="en-US" sz="975" dirty="0" err="1"/>
              <a:t>harus</a:t>
            </a:r>
            <a:r>
              <a:rPr lang="en-US" sz="975" dirty="0"/>
              <a:t> </a:t>
            </a:r>
            <a:r>
              <a:rPr lang="en-US" sz="975" dirty="0" err="1"/>
              <a:t>diyakini</a:t>
            </a:r>
            <a:r>
              <a:rPr lang="en-US" sz="975" dirty="0"/>
              <a:t> </a:t>
            </a:r>
            <a:r>
              <a:rPr lang="en-US" sz="975" dirty="0" err="1"/>
              <a:t>bahwa</a:t>
            </a:r>
            <a:r>
              <a:rPr lang="en-US" sz="975" dirty="0"/>
              <a:t>  </a:t>
            </a:r>
            <a:r>
              <a:rPr lang="en-US" sz="975" dirty="0" err="1"/>
              <a:t>sebagai</a:t>
            </a:r>
            <a:r>
              <a:rPr lang="en-US" sz="975" dirty="0"/>
              <a:t> </a:t>
            </a:r>
            <a:r>
              <a:rPr lang="en-US" sz="975" dirty="0" err="1"/>
              <a:t>Pegawai</a:t>
            </a:r>
            <a:r>
              <a:rPr lang="en-US" sz="975" dirty="0"/>
              <a:t> Al </a:t>
            </a:r>
            <a:r>
              <a:rPr lang="en-US" sz="975" dirty="0" err="1"/>
              <a:t>Azhar</a:t>
            </a:r>
            <a:r>
              <a:rPr lang="en-US" sz="975" dirty="0"/>
              <a:t> </a:t>
            </a:r>
            <a:r>
              <a:rPr lang="en-US" sz="975" dirty="0" err="1"/>
              <a:t>adalah</a:t>
            </a:r>
            <a:r>
              <a:rPr lang="en-US" sz="975" dirty="0"/>
              <a:t> </a:t>
            </a:r>
            <a:r>
              <a:rPr lang="en-US" sz="975" dirty="0" err="1"/>
              <a:t>ni’mat</a:t>
            </a:r>
            <a:r>
              <a:rPr lang="en-US" sz="975" dirty="0"/>
              <a:t> </a:t>
            </a:r>
            <a:r>
              <a:rPr lang="en-US" sz="975" dirty="0" err="1"/>
              <a:t>dari</a:t>
            </a:r>
            <a:r>
              <a:rPr lang="en-US" sz="975" dirty="0"/>
              <a:t> Allah SWT.</a:t>
            </a:r>
          </a:p>
        </p:txBody>
      </p:sp>
      <p:sp>
        <p:nvSpPr>
          <p:cNvPr id="43" name="TextBox 42"/>
          <p:cNvSpPr txBox="1"/>
          <p:nvPr/>
        </p:nvSpPr>
        <p:spPr>
          <a:xfrm>
            <a:off x="5407702" y="5491546"/>
            <a:ext cx="3629045" cy="461665"/>
          </a:xfrm>
          <a:prstGeom prst="rect">
            <a:avLst/>
          </a:prstGeom>
          <a:solidFill>
            <a:schemeClr val="accent3">
              <a:lumMod val="75000"/>
            </a:schemeClr>
          </a:solidFill>
        </p:spPr>
        <p:txBody>
          <a:bodyPr wrap="square" rtlCol="0">
            <a:spAutoFit/>
          </a:bodyPr>
          <a:lstStyle/>
          <a:p>
            <a:pPr algn="ctr"/>
            <a:r>
              <a:rPr lang="en-US" sz="1200" b="1" dirty="0" err="1">
                <a:solidFill>
                  <a:schemeClr val="bg1"/>
                </a:solidFill>
              </a:rPr>
              <a:t>Diakui</a:t>
            </a:r>
            <a:r>
              <a:rPr lang="en-US" sz="1200" b="1" dirty="0">
                <a:solidFill>
                  <a:schemeClr val="bg1"/>
                </a:solidFill>
              </a:rPr>
              <a:t> </a:t>
            </a:r>
            <a:r>
              <a:rPr lang="en-US" sz="1200" b="1" dirty="0" err="1">
                <a:solidFill>
                  <a:schemeClr val="bg1"/>
                </a:solidFill>
              </a:rPr>
              <a:t>sebagai</a:t>
            </a:r>
            <a:r>
              <a:rPr lang="en-US" sz="1200" b="1" dirty="0">
                <a:solidFill>
                  <a:schemeClr val="bg1"/>
                </a:solidFill>
              </a:rPr>
              <a:t> </a:t>
            </a:r>
            <a:r>
              <a:rPr lang="en-US" sz="1200" b="1" dirty="0" err="1">
                <a:solidFill>
                  <a:schemeClr val="bg1"/>
                </a:solidFill>
              </a:rPr>
              <a:t>salah</a:t>
            </a:r>
            <a:r>
              <a:rPr lang="en-US" sz="1200" b="1" dirty="0">
                <a:solidFill>
                  <a:schemeClr val="bg1"/>
                </a:solidFill>
              </a:rPr>
              <a:t> </a:t>
            </a:r>
            <a:r>
              <a:rPr lang="en-US" sz="1200" b="1" dirty="0" err="1">
                <a:solidFill>
                  <a:schemeClr val="bg1"/>
                </a:solidFill>
              </a:rPr>
              <a:t>satu</a:t>
            </a:r>
            <a:r>
              <a:rPr lang="en-US" sz="1200" b="1" dirty="0">
                <a:solidFill>
                  <a:schemeClr val="bg1"/>
                </a:solidFill>
              </a:rPr>
              <a:t> </a:t>
            </a:r>
            <a:r>
              <a:rPr lang="en-US" sz="1200" b="1" dirty="0" err="1">
                <a:solidFill>
                  <a:schemeClr val="bg1"/>
                </a:solidFill>
              </a:rPr>
              <a:t>ni’mat</a:t>
            </a:r>
            <a:r>
              <a:rPr lang="en-US" sz="1200" b="1" dirty="0">
                <a:solidFill>
                  <a:schemeClr val="bg1"/>
                </a:solidFill>
              </a:rPr>
              <a:t> </a:t>
            </a:r>
            <a:r>
              <a:rPr lang="en-US" sz="1200" b="1" dirty="0" err="1">
                <a:solidFill>
                  <a:schemeClr val="bg1"/>
                </a:solidFill>
              </a:rPr>
              <a:t>dari</a:t>
            </a:r>
            <a:r>
              <a:rPr lang="en-US" sz="1200" b="1" dirty="0">
                <a:solidFill>
                  <a:schemeClr val="bg1"/>
                </a:solidFill>
              </a:rPr>
              <a:t> </a:t>
            </a:r>
          </a:p>
          <a:p>
            <a:pPr algn="ctr"/>
            <a:r>
              <a:rPr lang="en-US" sz="1200" b="1" dirty="0">
                <a:solidFill>
                  <a:schemeClr val="bg1"/>
                </a:solidFill>
              </a:rPr>
              <a:t>Allah SWT.</a:t>
            </a:r>
          </a:p>
        </p:txBody>
      </p:sp>
      <p:pic>
        <p:nvPicPr>
          <p:cNvPr id="44" name="Picture 43">
            <a:extLst>
              <a:ext uri="{FF2B5EF4-FFF2-40B4-BE49-F238E27FC236}">
                <a16:creationId xmlns:a16="http://schemas.microsoft.com/office/drawing/2014/main" xmlns="" id="{B3C7EC6B-1517-48EC-BCD0-D3B8F93AD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819454911"/>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260A5-946D-4A09-87E6-18A0721DCF60}"/>
              </a:ext>
            </a:extLst>
          </p:cNvPr>
          <p:cNvSpPr>
            <a:spLocks noGrp="1"/>
          </p:cNvSpPr>
          <p:nvPr>
            <p:ph type="title"/>
          </p:nvPr>
        </p:nvSpPr>
        <p:spPr>
          <a:xfrm>
            <a:off x="609600" y="609600"/>
            <a:ext cx="7391400" cy="1320800"/>
          </a:xfrm>
        </p:spPr>
        <p:txBody>
          <a:bodyPr/>
          <a:lstStyle/>
          <a:p>
            <a:r>
              <a:rPr lang="en-US" sz="4400" b="1" dirty="0">
                <a:effectLst>
                  <a:outerShdw blurRad="38100" dist="38100" dir="2700000" algn="tl">
                    <a:srgbClr val="000000">
                      <a:alpha val="43137"/>
                    </a:srgbClr>
                  </a:outerShdw>
                </a:effectLst>
              </a:rPr>
              <a:t>Yang </a:t>
            </a:r>
            <a:r>
              <a:rPr lang="en-US" sz="4400" b="1" dirty="0" err="1">
                <a:effectLst>
                  <a:outerShdw blurRad="38100" dist="38100" dir="2700000" algn="tl">
                    <a:srgbClr val="000000">
                      <a:alpha val="43137"/>
                    </a:srgbClr>
                  </a:outerShdw>
                </a:effectLst>
              </a:rPr>
              <a:t>Perlu</a:t>
            </a:r>
            <a:r>
              <a:rPr lang="en-US" sz="4400" b="1" dirty="0">
                <a:effectLst>
                  <a:outerShdw blurRad="38100" dist="38100" dir="2700000" algn="tl">
                    <a:srgbClr val="000000">
                      <a:alpha val="43137"/>
                    </a:srgbClr>
                  </a:outerShdw>
                </a:effectLst>
              </a:rPr>
              <a:t> </a:t>
            </a:r>
            <a:r>
              <a:rPr lang="en-US" sz="4400" b="1" dirty="0" err="1">
                <a:effectLst>
                  <a:outerShdw blurRad="38100" dist="38100" dir="2700000" algn="tl">
                    <a:srgbClr val="000000">
                      <a:alpha val="43137"/>
                    </a:srgbClr>
                  </a:outerShdw>
                </a:effectLst>
              </a:rPr>
              <a:t>Diperhatikan</a:t>
            </a:r>
            <a:endParaRPr lang="id-ID" sz="44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8322AB11-4B14-4419-8C5B-A3E4B21BCDBB}"/>
              </a:ext>
            </a:extLst>
          </p:cNvPr>
          <p:cNvSpPr>
            <a:spLocks noGrp="1"/>
          </p:cNvSpPr>
          <p:nvPr>
            <p:ph idx="1"/>
          </p:nvPr>
        </p:nvSpPr>
        <p:spPr>
          <a:xfrm>
            <a:off x="609600" y="2160588"/>
            <a:ext cx="7315200" cy="3881437"/>
          </a:xfrm>
        </p:spPr>
        <p:txBody>
          <a:bodyPr/>
          <a:lstStyle/>
          <a:p>
            <a:pPr>
              <a:buFont typeface="+mj-lt"/>
              <a:buAutoNum type="arabicPeriod"/>
            </a:pPr>
            <a:r>
              <a:rPr lang="en-US" sz="2400" dirty="0" err="1"/>
              <a:t>Tingkatkan</a:t>
            </a:r>
            <a:r>
              <a:rPr lang="en-US" sz="2400" dirty="0"/>
              <a:t> </a:t>
            </a:r>
            <a:r>
              <a:rPr lang="en-US" sz="2400" dirty="0" err="1"/>
              <a:t>Kedisiplinan</a:t>
            </a:r>
            <a:r>
              <a:rPr lang="en-US" sz="2400" dirty="0"/>
              <a:t> </a:t>
            </a:r>
            <a:r>
              <a:rPr lang="en-US" sz="2400" dirty="0" err="1"/>
              <a:t>dalam</a:t>
            </a:r>
            <a:r>
              <a:rPr lang="en-US" sz="2400" dirty="0"/>
              <a:t> </a:t>
            </a:r>
            <a:r>
              <a:rPr lang="en-US" sz="2400" dirty="0" err="1"/>
              <a:t>segala</a:t>
            </a:r>
            <a:r>
              <a:rPr lang="en-US" sz="2400" dirty="0"/>
              <a:t> </a:t>
            </a:r>
            <a:r>
              <a:rPr lang="en-US" sz="2400" dirty="0" err="1"/>
              <a:t>hal</a:t>
            </a:r>
            <a:endParaRPr lang="en-US" sz="2400" dirty="0"/>
          </a:p>
          <a:p>
            <a:pPr>
              <a:buFont typeface="+mj-lt"/>
              <a:buAutoNum type="arabicPeriod"/>
            </a:pPr>
            <a:r>
              <a:rPr lang="en-US" sz="2400" dirty="0"/>
              <a:t>Guru </a:t>
            </a:r>
            <a:r>
              <a:rPr lang="en-US" sz="2400" dirty="0" err="1"/>
              <a:t>tidak</a:t>
            </a:r>
            <a:r>
              <a:rPr lang="en-US" sz="2400" dirty="0"/>
              <a:t> </a:t>
            </a:r>
            <a:r>
              <a:rPr lang="en-US" sz="2400" dirty="0" err="1"/>
              <a:t>diperkenankan</a:t>
            </a:r>
            <a:r>
              <a:rPr lang="en-US" sz="2400" dirty="0"/>
              <a:t> CUEK</a:t>
            </a:r>
          </a:p>
          <a:p>
            <a:pPr>
              <a:buFont typeface="+mj-lt"/>
              <a:buAutoNum type="arabicPeriod"/>
            </a:pPr>
            <a:r>
              <a:rPr lang="en-US" sz="2400" dirty="0" err="1"/>
              <a:t>Tidak</a:t>
            </a:r>
            <a:r>
              <a:rPr lang="en-US" sz="2400" dirty="0"/>
              <a:t> </a:t>
            </a:r>
            <a:r>
              <a:rPr lang="en-US" sz="2400" dirty="0" err="1"/>
              <a:t>sepantasnya</a:t>
            </a:r>
            <a:r>
              <a:rPr lang="en-US" sz="2400" dirty="0"/>
              <a:t> guru MATREALISTIS</a:t>
            </a:r>
          </a:p>
          <a:p>
            <a:pPr>
              <a:buFont typeface="+mj-lt"/>
              <a:buAutoNum type="arabicPeriod"/>
            </a:pPr>
            <a:r>
              <a:rPr lang="en-US" sz="2400" dirty="0" err="1"/>
              <a:t>Tidak</a:t>
            </a:r>
            <a:r>
              <a:rPr lang="en-US" sz="2400" dirty="0"/>
              <a:t> </a:t>
            </a:r>
            <a:r>
              <a:rPr lang="en-US" sz="2400" dirty="0" err="1"/>
              <a:t>boleh</a:t>
            </a:r>
            <a:r>
              <a:rPr lang="en-US" sz="2400" dirty="0"/>
              <a:t> </a:t>
            </a:r>
            <a:r>
              <a:rPr lang="en-US" sz="2400" dirty="0" err="1"/>
              <a:t>banyak</a:t>
            </a:r>
            <a:r>
              <a:rPr lang="en-US" sz="2400" dirty="0"/>
              <a:t> </a:t>
            </a:r>
            <a:r>
              <a:rPr lang="en-US" sz="2400" dirty="0" err="1"/>
              <a:t>pungutan</a:t>
            </a:r>
            <a:r>
              <a:rPr lang="en-US" sz="2400" dirty="0"/>
              <a:t> (RAPBS </a:t>
            </a:r>
            <a:r>
              <a:rPr lang="en-US" sz="2400" dirty="0" err="1"/>
              <a:t>harus</a:t>
            </a:r>
            <a:r>
              <a:rPr lang="en-US" sz="2400" dirty="0"/>
              <a:t> </a:t>
            </a:r>
            <a:r>
              <a:rPr lang="en-US" sz="2400" dirty="0" err="1"/>
              <a:t>rinci</a:t>
            </a:r>
            <a:r>
              <a:rPr lang="en-US" sz="2400" dirty="0"/>
              <a:t>)</a:t>
            </a:r>
          </a:p>
          <a:p>
            <a:pPr>
              <a:buFont typeface="+mj-lt"/>
              <a:buAutoNum type="arabicPeriod"/>
            </a:pPr>
            <a:r>
              <a:rPr lang="en-US" sz="2400" dirty="0" err="1"/>
              <a:t>Tingkatkan</a:t>
            </a:r>
            <a:r>
              <a:rPr lang="en-US" sz="2400" dirty="0"/>
              <a:t> </a:t>
            </a:r>
            <a:r>
              <a:rPr lang="en-US" sz="2400" dirty="0" err="1"/>
              <a:t>Transparansi</a:t>
            </a:r>
            <a:endParaRPr lang="en-US" sz="2400" dirty="0"/>
          </a:p>
          <a:p>
            <a:pPr>
              <a:buFont typeface="+mj-lt"/>
              <a:buAutoNum type="arabicPeriod"/>
            </a:pPr>
            <a:r>
              <a:rPr lang="en-US" sz="2400" dirty="0" err="1"/>
              <a:t>Tingkatkan</a:t>
            </a:r>
            <a:r>
              <a:rPr lang="en-US" sz="2400" dirty="0"/>
              <a:t> </a:t>
            </a:r>
            <a:r>
              <a:rPr lang="en-US" sz="2400" dirty="0" err="1"/>
              <a:t>Kinerja</a:t>
            </a:r>
            <a:r>
              <a:rPr lang="en-US" sz="2400" dirty="0"/>
              <a:t> </a:t>
            </a:r>
            <a:r>
              <a:rPr lang="en-US" sz="2400" dirty="0" err="1"/>
              <a:t>untuk</a:t>
            </a:r>
            <a:r>
              <a:rPr lang="en-US" sz="2400" dirty="0"/>
              <a:t> </a:t>
            </a:r>
            <a:r>
              <a:rPr lang="en-US" sz="2400" dirty="0" err="1"/>
              <a:t>mencapai</a:t>
            </a:r>
            <a:r>
              <a:rPr lang="en-US" sz="2400" dirty="0"/>
              <a:t> </a:t>
            </a:r>
            <a:r>
              <a:rPr lang="en-US" sz="2400" dirty="0" err="1"/>
              <a:t>keberhasilan</a:t>
            </a:r>
            <a:endParaRPr lang="en-US" sz="2400" dirty="0"/>
          </a:p>
          <a:p>
            <a:pPr marL="0" indent="0">
              <a:buNone/>
            </a:pPr>
            <a:endParaRPr lang="id-ID" sz="2400" dirty="0"/>
          </a:p>
        </p:txBody>
      </p:sp>
    </p:spTree>
    <p:extLst>
      <p:ext uri="{BB962C8B-B14F-4D97-AF65-F5344CB8AC3E}">
        <p14:creationId xmlns:p14="http://schemas.microsoft.com/office/powerpoint/2010/main" val="142279001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xmlns="" id="{EF5DF7FC-A452-F94B-8079-28801BBB57CF}"/>
              </a:ext>
            </a:extLst>
          </p:cNvPr>
          <p:cNvSpPr>
            <a:spLocks noGrp="1"/>
          </p:cNvSpPr>
          <p:nvPr>
            <p:ph idx="1"/>
          </p:nvPr>
        </p:nvSpPr>
        <p:spPr>
          <a:xfrm>
            <a:off x="272143" y="1689555"/>
            <a:ext cx="8363856" cy="4311195"/>
          </a:xfrm>
        </p:spPr>
        <p:txBody>
          <a:bodyPr>
            <a:normAutofit/>
          </a:bodyPr>
          <a:lstStyle/>
          <a:p>
            <a:pPr marL="0" indent="0" algn="r">
              <a:buNone/>
            </a:pPr>
            <a:endParaRPr lang="id-ID" sz="3300" dirty="0"/>
          </a:p>
        </p:txBody>
      </p:sp>
      <p:pic>
        <p:nvPicPr>
          <p:cNvPr id="6" name="Gambar 5">
            <a:extLst>
              <a:ext uri="{FF2B5EF4-FFF2-40B4-BE49-F238E27FC236}">
                <a16:creationId xmlns:a16="http://schemas.microsoft.com/office/drawing/2014/main" xmlns="" id="{D59E3CC7-C070-3242-9BF3-DA06DC256ADF}"/>
              </a:ext>
            </a:extLst>
          </p:cNvPr>
          <p:cNvPicPr>
            <a:picLocks noChangeAspect="1"/>
          </p:cNvPicPr>
          <p:nvPr/>
        </p:nvPicPr>
        <p:blipFill>
          <a:blip r:embed="rId2" cstate="print"/>
          <a:stretch>
            <a:fillRect/>
          </a:stretch>
        </p:blipFill>
        <p:spPr>
          <a:xfrm>
            <a:off x="272143" y="1066800"/>
            <a:ext cx="7123545" cy="5634180"/>
          </a:xfrm>
          <a:prstGeom prst="rect">
            <a:avLst/>
          </a:prstGeom>
          <a:ln>
            <a:noFill/>
          </a:ln>
          <a:effectLst>
            <a:outerShdw blurRad="292100" dist="139700" dir="2700000" algn="tl" rotWithShape="0">
              <a:srgbClr val="333333">
                <a:alpha val="65000"/>
              </a:srgbClr>
            </a:outerShdw>
          </a:effectLst>
        </p:spPr>
      </p:pic>
      <p:sp>
        <p:nvSpPr>
          <p:cNvPr id="5" name="Judul 4">
            <a:extLst>
              <a:ext uri="{FF2B5EF4-FFF2-40B4-BE49-F238E27FC236}">
                <a16:creationId xmlns:a16="http://schemas.microsoft.com/office/drawing/2014/main" xmlns="" id="{ED7F92C7-9A12-6841-8892-5BE591F0787A}"/>
              </a:ext>
            </a:extLst>
          </p:cNvPr>
          <p:cNvSpPr>
            <a:spLocks noGrp="1"/>
          </p:cNvSpPr>
          <p:nvPr>
            <p:ph type="title"/>
          </p:nvPr>
        </p:nvSpPr>
        <p:spPr>
          <a:xfrm rot="10800000" flipV="1">
            <a:off x="600363" y="265545"/>
            <a:ext cx="6215279" cy="785092"/>
          </a:xfrm>
        </p:spPr>
        <p:txBody>
          <a:bodyPr/>
          <a:lstStyle/>
          <a:p>
            <a:r>
              <a:rPr lang="id-ID" dirty="0"/>
              <a:t>Masjid Agung Al Azhar Terkini</a:t>
            </a:r>
          </a:p>
        </p:txBody>
      </p:sp>
      <p:pic>
        <p:nvPicPr>
          <p:cNvPr id="7" name="Picture 6">
            <a:extLst>
              <a:ext uri="{FF2B5EF4-FFF2-40B4-BE49-F238E27FC236}">
                <a16:creationId xmlns:a16="http://schemas.microsoft.com/office/drawing/2014/main" xmlns="" id="{B696A806-73D7-41F6-A351-D5F78B603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917359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757" y="2661853"/>
            <a:ext cx="2855934" cy="1417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63" y="571771"/>
            <a:ext cx="8232274" cy="571445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D9257021-A202-40EF-A3FA-974C086D4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636744263"/>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F5D38F50-0E24-4C73-9711-23FC34B44AF5}"/>
              </a:ext>
            </a:extLst>
          </p:cNvPr>
          <p:cNvSpPr>
            <a:spLocks noGrp="1"/>
          </p:cNvSpPr>
          <p:nvPr>
            <p:ph idx="1"/>
          </p:nvPr>
        </p:nvSpPr>
        <p:spPr>
          <a:xfrm>
            <a:off x="0" y="4495800"/>
            <a:ext cx="8458200" cy="1870075"/>
          </a:xfrm>
        </p:spPr>
        <p:txBody>
          <a:bodyPr rtlCol="0">
            <a:normAutofit fontScale="92500" lnSpcReduction="10000"/>
          </a:bodyPr>
          <a:lstStyle/>
          <a:p>
            <a:pPr marL="0" indent="0" algn="ctr" eaLnBrk="1" fontAlgn="auto" hangingPunct="1">
              <a:lnSpc>
                <a:spcPct val="120000"/>
              </a:lnSpc>
              <a:spcBef>
                <a:spcPts val="0"/>
              </a:spcBef>
              <a:spcAft>
                <a:spcPts val="0"/>
              </a:spcAft>
              <a:buNone/>
              <a:defRPr/>
            </a:pPr>
            <a:endParaRPr lang="en-US" sz="1500" i="1" dirty="0">
              <a:solidFill>
                <a:schemeClr val="tx1">
                  <a:lumMod val="75000"/>
                  <a:lumOff val="25000"/>
                </a:schemeClr>
              </a:solidFill>
            </a:endParaRPr>
          </a:p>
          <a:p>
            <a:pPr marL="68263" indent="0" algn="ctr" eaLnBrk="1" fontAlgn="auto" hangingPunct="1">
              <a:lnSpc>
                <a:spcPct val="120000"/>
              </a:lnSpc>
              <a:spcBef>
                <a:spcPts val="0"/>
              </a:spcBef>
              <a:spcAft>
                <a:spcPts val="0"/>
              </a:spcAft>
              <a:buFont typeface="Wingdings" panose="05000000000000000000" pitchFamily="2" charset="2"/>
              <a:buNone/>
              <a:defRPr/>
            </a:pPr>
            <a:r>
              <a:rPr lang="id-ID" b="1" i="1" dirty="0">
                <a:solidFill>
                  <a:schemeClr val="tx1">
                    <a:lumMod val="75000"/>
                    <a:lumOff val="25000"/>
                  </a:schemeClr>
                </a:solidFill>
              </a:rPr>
              <a:t>Dan Katakanlah: "Bekerjalah kamu, maka Allah dan Rasul-Nya serta orang-orang mukmin akan melihat pekerjaanmu itu, dan kamu akan dikembalikan kepada (Allah) Yang Mengetahui akan yang ghaib dan yang nyata, lalu diberitakan-Nya kepada kamu apa yang telah kamu kerjakan</a:t>
            </a:r>
            <a:r>
              <a:rPr lang="id-ID" b="1" dirty="0">
                <a:solidFill>
                  <a:schemeClr val="tx1">
                    <a:lumMod val="75000"/>
                    <a:lumOff val="25000"/>
                  </a:schemeClr>
                </a:solidFill>
              </a:rPr>
              <a:t> </a:t>
            </a:r>
            <a:endParaRPr lang="en-US" b="1" dirty="0">
              <a:solidFill>
                <a:schemeClr val="tx1">
                  <a:lumMod val="75000"/>
                  <a:lumOff val="25000"/>
                </a:schemeClr>
              </a:solidFill>
            </a:endParaRPr>
          </a:p>
          <a:p>
            <a:pPr marL="68263" indent="0" algn="ctr" eaLnBrk="1" fontAlgn="auto" hangingPunct="1">
              <a:lnSpc>
                <a:spcPct val="120000"/>
              </a:lnSpc>
              <a:spcBef>
                <a:spcPts val="0"/>
              </a:spcBef>
              <a:spcAft>
                <a:spcPts val="0"/>
              </a:spcAft>
              <a:buFont typeface="Wingdings" panose="05000000000000000000" pitchFamily="2" charset="2"/>
              <a:buNone/>
              <a:defRPr/>
            </a:pPr>
            <a:r>
              <a:rPr lang="id-ID" sz="1600" b="1" dirty="0">
                <a:solidFill>
                  <a:schemeClr val="tx1">
                    <a:lumMod val="75000"/>
                    <a:lumOff val="25000"/>
                  </a:schemeClr>
                </a:solidFill>
              </a:rPr>
              <a:t>(Q.S. At-Taubah: 105)</a:t>
            </a:r>
          </a:p>
          <a:p>
            <a:pPr algn="ctr" eaLnBrk="1" fontAlgn="auto" hangingPunct="1">
              <a:lnSpc>
                <a:spcPct val="120000"/>
              </a:lnSpc>
              <a:spcBef>
                <a:spcPts val="0"/>
              </a:spcBef>
              <a:spcAft>
                <a:spcPts val="0"/>
              </a:spcAft>
              <a:buFont typeface="Wingdings 3" charset="2"/>
              <a:buChar char=""/>
              <a:defRPr/>
            </a:pPr>
            <a:r>
              <a:rPr lang="id-ID" sz="525" dirty="0">
                <a:solidFill>
                  <a:schemeClr val="tx1">
                    <a:lumMod val="75000"/>
                    <a:lumOff val="25000"/>
                  </a:schemeClr>
                </a:solidFill>
              </a:rPr>
              <a:t> </a:t>
            </a:r>
          </a:p>
          <a:p>
            <a:pPr algn="ctr" eaLnBrk="1" fontAlgn="auto" hangingPunct="1">
              <a:lnSpc>
                <a:spcPct val="120000"/>
              </a:lnSpc>
              <a:spcBef>
                <a:spcPts val="0"/>
              </a:spcBef>
              <a:spcAft>
                <a:spcPts val="0"/>
              </a:spcAft>
              <a:buFont typeface="Wingdings 3" charset="2"/>
              <a:buChar char=""/>
              <a:defRPr/>
            </a:pPr>
            <a:endParaRPr lang="id-ID" sz="525" dirty="0">
              <a:solidFill>
                <a:schemeClr val="tx1">
                  <a:lumMod val="75000"/>
                  <a:lumOff val="25000"/>
                </a:schemeClr>
              </a:solidFill>
            </a:endParaRPr>
          </a:p>
        </p:txBody>
      </p:sp>
      <p:pic>
        <p:nvPicPr>
          <p:cNvPr id="3" name="Picture 2"/>
          <p:cNvPicPr/>
          <p:nvPr/>
        </p:nvPicPr>
        <p:blipFill rotWithShape="1">
          <a:blip r:embed="rId3" cstate="print"/>
          <a:srcRect l="44057" t="55538" r="22567" b="19462"/>
          <a:stretch/>
        </p:blipFill>
        <p:spPr bwMode="auto">
          <a:xfrm>
            <a:off x="488751" y="1143000"/>
            <a:ext cx="7480698" cy="315191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xmlns="" id="{5D18C317-7E68-482D-828E-847E4AE5186B}"/>
              </a:ext>
            </a:extLst>
          </p:cNvPr>
          <p:cNvSpPr>
            <a:spLocks noGrp="1"/>
          </p:cNvSpPr>
          <p:nvPr>
            <p:ph type="title"/>
          </p:nvPr>
        </p:nvSpPr>
        <p:spPr bwMode="auto">
          <a:xfrm>
            <a:off x="0" y="-3142"/>
            <a:ext cx="9144000" cy="612742"/>
          </a:xfrm>
        </p:spPr>
        <p:txBody>
          <a:bodyPr wrap="square" lIns="91440" tIns="45720" rIns="91440" bIns="45720" numCol="1" anchorCtr="0" compatLnSpc="1">
            <a:prstTxWarp prst="textNoShape">
              <a:avLst/>
            </a:prstTxWarp>
          </a:bodyPr>
          <a:lstStyle/>
          <a:p>
            <a:pPr marR="0" algn="ctr"/>
            <a:r>
              <a:rPr lang="pt-BR" sz="2800" b="1" dirty="0">
                <a:latin typeface="Algerian" pitchFamily="82" charset="0"/>
              </a:rPr>
              <a:t>Q.S. At-taubah (9) : 105</a:t>
            </a:r>
            <a:endParaRPr lang="en-US" altLang="en-US" sz="2800" cap="none" dirty="0">
              <a:effectLst/>
              <a:latin typeface="Algerian" pitchFamily="82" charset="0"/>
            </a:endParaRPr>
          </a:p>
        </p:txBody>
      </p:sp>
      <p:pic>
        <p:nvPicPr>
          <p:cNvPr id="6" name="Picture 5">
            <a:extLst>
              <a:ext uri="{FF2B5EF4-FFF2-40B4-BE49-F238E27FC236}">
                <a16:creationId xmlns:a16="http://schemas.microsoft.com/office/drawing/2014/main" xmlns="" id="{2533131F-1550-4981-BE02-B11535453E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48413" cy="762000"/>
          </a:xfrm>
        </p:spPr>
        <p:txBody>
          <a:bodyPr/>
          <a:lstStyle/>
          <a:p>
            <a:r>
              <a:rPr lang="en-US" sz="4000" dirty="0"/>
              <a:t>Imam </a:t>
            </a:r>
            <a:r>
              <a:rPr lang="en-US" sz="4000" dirty="0" err="1"/>
              <a:t>Syafi’i</a:t>
            </a:r>
            <a:endParaRPr lang="en-US" sz="4000" dirty="0"/>
          </a:p>
        </p:txBody>
      </p:sp>
      <p:sp>
        <p:nvSpPr>
          <p:cNvPr id="3" name="Content Placeholder 2"/>
          <p:cNvSpPr>
            <a:spLocks noGrp="1"/>
          </p:cNvSpPr>
          <p:nvPr>
            <p:ph idx="1"/>
          </p:nvPr>
        </p:nvSpPr>
        <p:spPr>
          <a:xfrm>
            <a:off x="609600" y="1143000"/>
            <a:ext cx="8229600" cy="5715000"/>
          </a:xfrm>
        </p:spPr>
        <p:txBody>
          <a:bodyPr/>
          <a:lstStyle/>
          <a:p>
            <a:pPr marL="0" indent="0">
              <a:buNone/>
            </a:pPr>
            <a:r>
              <a:rPr lang="en-US" sz="4000" dirty="0" err="1"/>
              <a:t>Ketika</a:t>
            </a:r>
            <a:r>
              <a:rPr lang="en-US" sz="4000" dirty="0"/>
              <a:t> </a:t>
            </a:r>
            <a:r>
              <a:rPr lang="en-US" sz="4000" dirty="0" err="1"/>
              <a:t>hatimu</a:t>
            </a:r>
            <a:r>
              <a:rPr lang="en-US" sz="4000" dirty="0"/>
              <a:t> </a:t>
            </a:r>
            <a:r>
              <a:rPr lang="en-US" sz="4000" dirty="0" err="1"/>
              <a:t>terlalu</a:t>
            </a:r>
            <a:r>
              <a:rPr lang="en-US" sz="4000" dirty="0"/>
              <a:t> </a:t>
            </a:r>
            <a:r>
              <a:rPr lang="en-US" sz="4000" dirty="0" err="1"/>
              <a:t>berharap</a:t>
            </a:r>
            <a:r>
              <a:rPr lang="en-US" sz="4000" dirty="0"/>
              <a:t> </a:t>
            </a:r>
            <a:r>
              <a:rPr lang="en-US" sz="4000" dirty="0" err="1"/>
              <a:t>kepada</a:t>
            </a:r>
            <a:r>
              <a:rPr lang="en-US" sz="4000" dirty="0"/>
              <a:t> </a:t>
            </a:r>
            <a:r>
              <a:rPr lang="en-US" sz="4000" dirty="0" err="1"/>
              <a:t>seseorang</a:t>
            </a:r>
            <a:r>
              <a:rPr lang="en-US" sz="4000" dirty="0"/>
              <a:t>, Allah </a:t>
            </a:r>
            <a:r>
              <a:rPr lang="en-US" sz="4000" dirty="0" err="1"/>
              <a:t>akan</a:t>
            </a:r>
            <a:r>
              <a:rPr lang="en-US" sz="4000" dirty="0"/>
              <a:t> </a:t>
            </a:r>
            <a:r>
              <a:rPr lang="en-US" sz="4000" dirty="0" err="1"/>
              <a:t>timpakan</a:t>
            </a:r>
            <a:r>
              <a:rPr lang="en-US" sz="4000" dirty="0"/>
              <a:t> </a:t>
            </a:r>
            <a:r>
              <a:rPr lang="en-US" sz="4000" dirty="0" err="1"/>
              <a:t>kepadamu</a:t>
            </a:r>
            <a:r>
              <a:rPr lang="en-US" sz="4000" dirty="0"/>
              <a:t> </a:t>
            </a:r>
            <a:r>
              <a:rPr lang="en-US" sz="4000" dirty="0" err="1"/>
              <a:t>pedihnya</a:t>
            </a:r>
            <a:r>
              <a:rPr lang="en-US" sz="4000" dirty="0"/>
              <a:t> </a:t>
            </a:r>
            <a:r>
              <a:rPr lang="en-US" sz="4000" dirty="0" err="1"/>
              <a:t>atas</a:t>
            </a:r>
            <a:r>
              <a:rPr lang="en-US" sz="4000" dirty="0"/>
              <a:t> </a:t>
            </a:r>
            <a:r>
              <a:rPr lang="en-US" sz="4000" dirty="0" err="1"/>
              <a:t>pengharapan</a:t>
            </a:r>
            <a:r>
              <a:rPr lang="en-US" sz="4000" dirty="0"/>
              <a:t>, </a:t>
            </a:r>
            <a:r>
              <a:rPr lang="en-US" sz="4000" dirty="0" err="1"/>
              <a:t>supaya</a:t>
            </a:r>
            <a:r>
              <a:rPr lang="en-US" sz="4000" dirty="0"/>
              <a:t> </a:t>
            </a:r>
            <a:r>
              <a:rPr lang="en-US" sz="4000" dirty="0" err="1"/>
              <a:t>kamu</a:t>
            </a:r>
            <a:r>
              <a:rPr lang="en-US" sz="4000" dirty="0"/>
              <a:t> </a:t>
            </a:r>
            <a:r>
              <a:rPr lang="en-US" sz="4000" dirty="0" err="1"/>
              <a:t>mengetahui</a:t>
            </a:r>
            <a:r>
              <a:rPr lang="en-US" sz="4000" dirty="0"/>
              <a:t> </a:t>
            </a:r>
            <a:r>
              <a:rPr lang="en-US" sz="4000" dirty="0" err="1"/>
              <a:t>bahwa</a:t>
            </a:r>
            <a:r>
              <a:rPr lang="en-US" sz="4000" dirty="0"/>
              <a:t> Allah </a:t>
            </a:r>
            <a:r>
              <a:rPr lang="en-US" sz="4000" dirty="0" err="1"/>
              <a:t>mencemburui</a:t>
            </a:r>
            <a:r>
              <a:rPr lang="en-US" sz="4000" dirty="0"/>
              <a:t> </a:t>
            </a:r>
            <a:r>
              <a:rPr lang="en-US" sz="4000" dirty="0" err="1"/>
              <a:t>hati</a:t>
            </a:r>
            <a:r>
              <a:rPr lang="en-US" sz="4000" dirty="0"/>
              <a:t> yang </a:t>
            </a:r>
            <a:r>
              <a:rPr lang="en-US" sz="4000" dirty="0" err="1"/>
              <a:t>berharap</a:t>
            </a:r>
            <a:r>
              <a:rPr lang="en-US" sz="4000" dirty="0"/>
              <a:t> </a:t>
            </a:r>
            <a:r>
              <a:rPr lang="en-US" sz="4000" dirty="0" err="1"/>
              <a:t>ke</a:t>
            </a:r>
            <a:r>
              <a:rPr lang="en-US" sz="4000" dirty="0"/>
              <a:t> </a:t>
            </a:r>
            <a:r>
              <a:rPr lang="en-US" sz="4000" dirty="0" err="1"/>
              <a:t>selain</a:t>
            </a:r>
            <a:r>
              <a:rPr lang="en-US" sz="4000" dirty="0"/>
              <a:t> </a:t>
            </a:r>
            <a:r>
              <a:rPr lang="en-US" sz="4000" dirty="0" err="1"/>
              <a:t>Nya</a:t>
            </a:r>
            <a:r>
              <a:rPr lang="en-US" sz="4000" dirty="0"/>
              <a:t>. </a:t>
            </a:r>
            <a:r>
              <a:rPr lang="en-US" sz="4000" dirty="0" err="1"/>
              <a:t>Maka</a:t>
            </a:r>
            <a:r>
              <a:rPr lang="en-US" sz="4000" dirty="0"/>
              <a:t> Allah </a:t>
            </a:r>
            <a:r>
              <a:rPr lang="en-US" sz="4000" dirty="0" err="1"/>
              <a:t>menghalangimu</a:t>
            </a:r>
            <a:r>
              <a:rPr lang="en-US" sz="4000" dirty="0"/>
              <a:t> agar </a:t>
            </a:r>
            <a:r>
              <a:rPr lang="en-US" sz="4000" dirty="0" err="1"/>
              <a:t>kamu</a:t>
            </a:r>
            <a:r>
              <a:rPr lang="en-US" sz="4000" dirty="0"/>
              <a:t> </a:t>
            </a:r>
            <a:r>
              <a:rPr lang="en-US" sz="4000" dirty="0" err="1"/>
              <a:t>kembali</a:t>
            </a:r>
            <a:r>
              <a:rPr lang="en-US" sz="4000" dirty="0"/>
              <a:t> </a:t>
            </a:r>
            <a:r>
              <a:rPr lang="en-US" sz="4000" dirty="0" err="1"/>
              <a:t>berharap</a:t>
            </a:r>
            <a:r>
              <a:rPr lang="en-US" sz="4000" dirty="0"/>
              <a:t> </a:t>
            </a:r>
            <a:r>
              <a:rPr lang="en-US" sz="4000" dirty="0" err="1"/>
              <a:t>hanya</a:t>
            </a:r>
            <a:r>
              <a:rPr lang="en-US" sz="4000" dirty="0"/>
              <a:t> </a:t>
            </a:r>
            <a:r>
              <a:rPr lang="en-US" sz="4000" dirty="0" err="1"/>
              <a:t>kepada</a:t>
            </a:r>
            <a:r>
              <a:rPr lang="en-US" sz="4000" dirty="0"/>
              <a:t> </a:t>
            </a:r>
            <a:r>
              <a:rPr lang="en-US" sz="4000" dirty="0" err="1"/>
              <a:t>Nya</a:t>
            </a:r>
            <a:r>
              <a:rPr lang="en-US" sz="4000" dirty="0"/>
              <a:t>.</a:t>
            </a:r>
          </a:p>
        </p:txBody>
      </p:sp>
      <p:pic>
        <p:nvPicPr>
          <p:cNvPr id="4" name="Picture 3">
            <a:extLst>
              <a:ext uri="{FF2B5EF4-FFF2-40B4-BE49-F238E27FC236}">
                <a16:creationId xmlns:a16="http://schemas.microsoft.com/office/drawing/2014/main" xmlns="" id="{F2C8957C-1ADC-4E4B-9774-833FF98EA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546364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2BDDBEA7-FD7B-420A-B3FA-ABE672FEA496}"/>
              </a:ext>
            </a:extLst>
          </p:cNvPr>
          <p:cNvSpPr>
            <a:spLocks noGrp="1"/>
          </p:cNvSpPr>
          <p:nvPr>
            <p:ph type="title"/>
          </p:nvPr>
        </p:nvSpPr>
        <p:spPr>
          <a:xfrm>
            <a:off x="228600" y="533400"/>
            <a:ext cx="7726218" cy="3773054"/>
          </a:xfrm>
        </p:spPr>
        <p:txBody>
          <a:bodyPr/>
          <a:lstStyle/>
          <a:p>
            <a:pPr algn="ctr" eaLnBrk="1" hangingPunct="1"/>
            <a:r>
              <a:rPr lang="en-US" altLang="en-US" sz="6000" dirty="0">
                <a:solidFill>
                  <a:schemeClr val="tx1"/>
                </a:solidFill>
              </a:rPr>
              <a:t>TERIMA KASIH</a:t>
            </a:r>
            <a:r>
              <a:rPr lang="id-ID" altLang="en-US" sz="6000" dirty="0">
                <a:solidFill>
                  <a:schemeClr val="tx1"/>
                </a:solidFill>
              </a:rPr>
              <a:t/>
            </a:r>
            <a:br>
              <a:rPr lang="id-ID" altLang="en-US" sz="6000" dirty="0">
                <a:solidFill>
                  <a:schemeClr val="tx1"/>
                </a:solidFill>
              </a:rPr>
            </a:br>
            <a:r>
              <a:rPr lang="id-ID" altLang="en-US" sz="6000" dirty="0">
                <a:solidFill>
                  <a:schemeClr val="tx1"/>
                </a:solidFill>
              </a:rPr>
              <a:t>ATAS</a:t>
            </a:r>
            <a:r>
              <a:rPr lang="en-US" altLang="en-US" sz="6000" dirty="0">
                <a:solidFill>
                  <a:schemeClr val="tx1"/>
                </a:solidFill>
              </a:rPr>
              <a:t> </a:t>
            </a:r>
            <a:r>
              <a:rPr lang="id-ID" altLang="en-US" sz="6000" dirty="0">
                <a:solidFill>
                  <a:schemeClr val="tx1"/>
                </a:solidFill>
              </a:rPr>
              <a:t>PERHATIANNYA</a:t>
            </a:r>
            <a:r>
              <a:rPr lang="en-US" altLang="en-US" sz="6000" dirty="0">
                <a:solidFill>
                  <a:schemeClr val="tx1"/>
                </a:solidFill>
              </a:rPr>
              <a:t/>
            </a:r>
            <a:br>
              <a:rPr lang="en-US" altLang="en-US" sz="6000" dirty="0">
                <a:solidFill>
                  <a:schemeClr val="tx1"/>
                </a:solidFill>
              </a:rPr>
            </a:br>
            <a:r>
              <a:rPr lang="en-US" altLang="en-US" sz="6000" dirty="0">
                <a:solidFill>
                  <a:schemeClr val="tx1"/>
                </a:solidFill>
              </a:rPr>
              <a:t>DAN</a:t>
            </a:r>
            <a:br>
              <a:rPr lang="en-US" altLang="en-US" sz="6000" dirty="0">
                <a:solidFill>
                  <a:schemeClr val="tx1"/>
                </a:solidFill>
              </a:rPr>
            </a:br>
            <a:r>
              <a:rPr lang="en-US" altLang="en-US" sz="6000" dirty="0">
                <a:solidFill>
                  <a:schemeClr val="tx1"/>
                </a:solidFill>
              </a:rPr>
              <a:t>SELAMAT BERJUANG</a:t>
            </a:r>
          </a:p>
        </p:txBody>
      </p:sp>
      <p:sp>
        <p:nvSpPr>
          <p:cNvPr id="3" name="Tampungan Konten 2">
            <a:extLst>
              <a:ext uri="{FF2B5EF4-FFF2-40B4-BE49-F238E27FC236}">
                <a16:creationId xmlns:a16="http://schemas.microsoft.com/office/drawing/2014/main" xmlns="" id="{6EBB7B02-8B69-174D-96BF-D9C25FE0571E}"/>
              </a:ext>
            </a:extLst>
          </p:cNvPr>
          <p:cNvSpPr>
            <a:spLocks noGrp="1"/>
          </p:cNvSpPr>
          <p:nvPr>
            <p:ph idx="1"/>
          </p:nvPr>
        </p:nvSpPr>
        <p:spPr>
          <a:xfrm>
            <a:off x="173181" y="4791363"/>
            <a:ext cx="8358909" cy="1250661"/>
          </a:xfrm>
        </p:spPr>
        <p:txBody>
          <a:bodyPr/>
          <a:lstStyle/>
          <a:p>
            <a:pPr marL="0" indent="0" algn="r">
              <a:buNone/>
            </a:pPr>
            <a:r>
              <a:rPr lang="ar-SA" sz="6000" dirty="0">
                <a:latin typeface="Arial" panose="020B0604020202020204" pitchFamily="34" charset="0"/>
                <a:cs typeface="Arial" panose="020B0604020202020204" pitchFamily="34" charset="0"/>
              </a:rPr>
              <a:t>والسلام عليكم ورحمة الله وبركاته</a:t>
            </a:r>
            <a:endParaRPr lang="id-ID" sz="6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BD9DED7C-D694-44EB-BB44-F5FE15A22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6F5F05FB-9888-B24C-AB04-DF879CC6E87A}"/>
              </a:ext>
            </a:extLst>
          </p:cNvPr>
          <p:cNvSpPr>
            <a:spLocks noGrp="1"/>
          </p:cNvSpPr>
          <p:nvPr>
            <p:ph type="title"/>
          </p:nvPr>
        </p:nvSpPr>
        <p:spPr>
          <a:xfrm>
            <a:off x="1671782" y="609600"/>
            <a:ext cx="6348413" cy="741218"/>
          </a:xfrm>
        </p:spPr>
        <p:txBody>
          <a:bodyPr/>
          <a:lstStyle/>
          <a:p>
            <a:r>
              <a:rPr lang="id-ID" dirty="0"/>
              <a:t>Masjid Agung Al Azhar terkini</a:t>
            </a:r>
          </a:p>
        </p:txBody>
      </p:sp>
      <p:pic>
        <p:nvPicPr>
          <p:cNvPr id="6" name="Tampungan Konten 5">
            <a:extLst>
              <a:ext uri="{FF2B5EF4-FFF2-40B4-BE49-F238E27FC236}">
                <a16:creationId xmlns:a16="http://schemas.microsoft.com/office/drawing/2014/main" xmlns="" id="{8AF3B4A4-7F44-224C-9639-E2A1623DCABD}"/>
              </a:ext>
            </a:extLst>
          </p:cNvPr>
          <p:cNvPicPr>
            <a:picLocks noGrp="1" noChangeAspect="1"/>
          </p:cNvPicPr>
          <p:nvPr>
            <p:ph idx="1"/>
          </p:nvPr>
        </p:nvPicPr>
        <p:blipFill>
          <a:blip r:embed="rId2" cstate="print"/>
          <a:stretch>
            <a:fillRect/>
          </a:stretch>
        </p:blipFill>
        <p:spPr>
          <a:xfrm>
            <a:off x="184727" y="1835727"/>
            <a:ext cx="8855364" cy="361372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C35B0D84-0AEE-42F3-AB89-975F72318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3398942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09F0D296-2680-494A-9D6C-DBE5826F2845}"/>
              </a:ext>
            </a:extLst>
          </p:cNvPr>
          <p:cNvSpPr>
            <a:spLocks noGrp="1"/>
          </p:cNvSpPr>
          <p:nvPr>
            <p:ph type="title"/>
          </p:nvPr>
        </p:nvSpPr>
        <p:spPr>
          <a:xfrm>
            <a:off x="1571769" y="92364"/>
            <a:ext cx="6348413" cy="692727"/>
          </a:xfrm>
        </p:spPr>
        <p:txBody>
          <a:bodyPr/>
          <a:lstStyle/>
          <a:p>
            <a:r>
              <a:rPr lang="id-ID" dirty="0"/>
              <a:t>Universitas Al-Azhar Cairo</a:t>
            </a:r>
          </a:p>
        </p:txBody>
      </p:sp>
      <p:pic>
        <p:nvPicPr>
          <p:cNvPr id="11" name="Tampungan Konten 10">
            <a:extLst>
              <a:ext uri="{FF2B5EF4-FFF2-40B4-BE49-F238E27FC236}">
                <a16:creationId xmlns:a16="http://schemas.microsoft.com/office/drawing/2014/main" xmlns="" id="{AC49B62D-4804-DF47-8730-34D118821739}"/>
              </a:ext>
            </a:extLst>
          </p:cNvPr>
          <p:cNvPicPr>
            <a:picLocks noGrp="1" noChangeAspect="1"/>
          </p:cNvPicPr>
          <p:nvPr>
            <p:ph idx="1"/>
          </p:nvPr>
        </p:nvPicPr>
        <p:blipFill>
          <a:blip r:embed="rId2" cstate="print"/>
          <a:stretch>
            <a:fillRect/>
          </a:stretch>
        </p:blipFill>
        <p:spPr>
          <a:xfrm>
            <a:off x="304800" y="1002145"/>
            <a:ext cx="5691778" cy="39393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4FF492B6-556D-4D52-A3E5-4624C9808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454" y="152400"/>
            <a:ext cx="1143000" cy="1143000"/>
          </a:xfrm>
          <a:prstGeom prst="ellipse">
            <a:avLst/>
          </a:prstGeom>
          <a:ln w="3175" cap="rnd">
            <a:noFill/>
          </a:ln>
          <a:effectLst>
            <a:outerShdw blurRad="381000" dist="292100" dir="5400000" sx="-80000" sy="-18000" rotWithShape="0">
              <a:srgbClr val="000000">
                <a:alpha val="22000"/>
              </a:srgbClr>
            </a:outerShdw>
          </a:effectLst>
        </p:spPr>
      </p:pic>
      <p:pic>
        <p:nvPicPr>
          <p:cNvPr id="5" name="Picture 4">
            <a:extLst>
              <a:ext uri="{FF2B5EF4-FFF2-40B4-BE49-F238E27FC236}">
                <a16:creationId xmlns:a16="http://schemas.microsoft.com/office/drawing/2014/main" xmlns="" id="{EE038FC5-FA92-4C95-AD23-D3C938343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200400"/>
            <a:ext cx="6705600" cy="3657600"/>
          </a:xfrm>
          <a:prstGeom prst="rect">
            <a:avLst/>
          </a:prstGeom>
        </p:spPr>
      </p:pic>
    </p:spTree>
    <p:extLst>
      <p:ext uri="{BB962C8B-B14F-4D97-AF65-F5344CB8AC3E}">
        <p14:creationId xmlns:p14="http://schemas.microsoft.com/office/powerpoint/2010/main" val="3476507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2188</TotalTime>
  <Words>2704</Words>
  <Application>Microsoft Office PowerPoint</Application>
  <PresentationFormat>On-screen Show (4:3)</PresentationFormat>
  <Paragraphs>525</Paragraphs>
  <Slides>73</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Algerian</vt:lpstr>
      <vt:lpstr>Arial</vt:lpstr>
      <vt:lpstr>Arial Rounded MT Bold</vt:lpstr>
      <vt:lpstr>Calibri</vt:lpstr>
      <vt:lpstr>Consolas</vt:lpstr>
      <vt:lpstr>Times New Roman</vt:lpstr>
      <vt:lpstr>Traditional Arabic</vt:lpstr>
      <vt:lpstr>Trebuchet MS</vt:lpstr>
      <vt:lpstr>Wingdings</vt:lpstr>
      <vt:lpstr>Wingdings 2</vt:lpstr>
      <vt:lpstr>Wingdings 3</vt:lpstr>
      <vt:lpstr>Facet</vt:lpstr>
      <vt:lpstr>SILATURRAHMI (35) KETUA UMUM YPIA DENGAN CIVITAS AKADEMIKA UAI </vt:lpstr>
      <vt:lpstr>بسم الله الرحمن الرحيم</vt:lpstr>
      <vt:lpstr>SEKILAS MENGENAL  PERJUANGAN AL AZHAR</vt:lpstr>
      <vt:lpstr>INDAHNYA ALAM PEDESAAN/KAMPUNG </vt:lpstr>
      <vt:lpstr>Kondisi Awal Masjid Agung Keb. Baru</vt:lpstr>
      <vt:lpstr>Masjid Agung (AL AZHAR)  Kebayoran Baru (1953 – 1960 )</vt:lpstr>
      <vt:lpstr>Masjid Agung Al Azhar Terkini</vt:lpstr>
      <vt:lpstr>Masjid Agung Al Azhar terkini</vt:lpstr>
      <vt:lpstr>Universitas Al-Azhar Cairo</vt:lpstr>
      <vt:lpstr>Prof. Dr. (HC) Buya HAMKA (Haji Abdul Malik Karim Amrullah) 1908 – 1981 (73 Th.)</vt:lpstr>
      <vt:lpstr>PowerPoint Presentation</vt:lpstr>
      <vt:lpstr>TA’ARUF</vt:lpstr>
      <vt:lpstr>IBADAH UMROH DAN HAJI</vt:lpstr>
      <vt:lpstr>UMROH :</vt:lpstr>
      <vt:lpstr>IBADAH HAJI :</vt:lpstr>
      <vt:lpstr>JENJANG YANG TELAH DILALUI DALAM PENGABDIAN KEPADA ALLAH SWT. UNTUK UMMAT MELALUI YAYASAN PESANTREN ISLAM (YPI) AL  AZHAR</vt:lpstr>
      <vt:lpstr>JENJANG YANG TELAH DILALUI DALAM PENGABDIAN KEPADA ALLAH SWT. UNTUK UMMAT MELALUI YAYASAN PESANTREN ISLAM (YPI) AL  AZHAR</vt:lpstr>
      <vt:lpstr>Ketua umum dari periode ke periode</vt:lpstr>
      <vt:lpstr>Ketua Umum YPI Al Azhar  dari Masa ke Masa</vt:lpstr>
      <vt:lpstr>UNSUR YAYASAN (UNDANG-UNDANG RI. No. 28 Th. 2004)</vt:lpstr>
      <vt:lpstr>PEMBINA YPI AL AZHAR</vt:lpstr>
      <vt:lpstr>Pembina</vt:lpstr>
      <vt:lpstr>PENGURUS YPI AL AZHAR (PERIODE XVII : 2017 – 2022)</vt:lpstr>
      <vt:lpstr>Pengurus</vt:lpstr>
      <vt:lpstr>7 Pengurus</vt:lpstr>
      <vt:lpstr>PENGAWAS YPI AL AZHAR (PERIODE XVII : 2017 – 2022)</vt:lpstr>
      <vt:lpstr>Pengawas</vt:lpstr>
      <vt:lpstr>Perjalanan YPIA 1952 - sekarang</vt:lpstr>
      <vt:lpstr>2. Periode Rintisan (1963 - 1973)     a. Organisasi Yayasan     b. Memakmurkan Masjid (Pengajian Mhs., asrama Mhs., lapangan         Olah raga ; Volley, sepak bola, pramuka, PIA., majelis ta’lim dll.     c. Peran Sekretariat MAA. Mayor Amiruddin Siregar.     d. Pendirian TK dan SD di MAA. Bagian bawah (aula)     e. Peran Bapak Ir. Amril Radjomantari sebagai ketua MAA.</vt:lpstr>
      <vt:lpstr>4. Periode Pembinaan (1985 – 1995)     a. Luar Jabotabek (Yayasan Kerjasama)     b. RIP 25 tahun meskipun tanpa pengesahan Pengurus Bagian         Pendidikan  5. Periode Pemantapan (1996 - 2006     a. Penyesuaian dengan Undang-Undang Yayasan     b. Pembina, Pengurus dan Pengawas berasal Pengurus pleno     c. LAZ APU dan Wakaf Al Azhar     d. Pendirian UAI</vt:lpstr>
      <vt:lpstr>7. Periode Kaderisasi dan  Pemberdayaan Dana Umat (2018 – 2027) </vt:lpstr>
      <vt:lpstr>PENTINGNYA</vt:lpstr>
      <vt:lpstr>Q.S. ALI IMRON (3) : 137 - 140</vt:lpstr>
      <vt:lpstr>Q.S. ALI IMRON (3) : 137 - 140</vt:lpstr>
      <vt:lpstr>Q.S. ALI IMRON (3) : 137 - 140</vt:lpstr>
      <vt:lpstr>MENGAPA</vt:lpstr>
      <vt:lpstr> MEMBENTUK YAYASAN</vt:lpstr>
      <vt:lpstr>Q.S. AL-FATH (48) : 29</vt:lpstr>
      <vt:lpstr>Q.S. AL-FATH (48) : 29</vt:lpstr>
      <vt:lpstr>Q.S. At-Taubah (9) : 122</vt:lpstr>
      <vt:lpstr>Q.S. AL FATH (48) : 29  </vt:lpstr>
      <vt:lpstr> KARENA YAYASAN</vt:lpstr>
      <vt:lpstr>MEMBENTUK YAYASAN</vt:lpstr>
      <vt:lpstr>Tujuan</vt:lpstr>
      <vt:lpstr>AL  AZHAR</vt:lpstr>
      <vt:lpstr>VISI YAYASAN</vt:lpstr>
      <vt:lpstr>MISI YAYASAN</vt:lpstr>
      <vt:lpstr>Misi YPIA</vt:lpstr>
      <vt:lpstr>Misi YPIA</vt:lpstr>
      <vt:lpstr>MAKSUD &amp; TUJUAN YAYASAN</vt:lpstr>
      <vt:lpstr>KEPENGURUSAN YPIA PERIODE I DAN II ( 1952 – 1963 )</vt:lpstr>
      <vt:lpstr>14 Tokoh Pendiri YPI / Pengurus I, II</vt:lpstr>
      <vt:lpstr>UNTUK MENJADI PERHATIAN</vt:lpstr>
      <vt:lpstr>PowerPoint Presentation</vt:lpstr>
      <vt:lpstr>Tahun 1958</vt:lpstr>
      <vt:lpstr>Yayasan Membentuk Takmir Masjid Periode 1958 - 1963</vt:lpstr>
      <vt:lpstr>Tahun 1960</vt:lpstr>
      <vt:lpstr>الأزهر </vt:lpstr>
      <vt:lpstr>Tahun 1963</vt:lpstr>
      <vt:lpstr>Tahun 1964 Mendirikan Sekolah</vt:lpstr>
      <vt:lpstr>PENDIRIAN BERIKUTNYA</vt:lpstr>
      <vt:lpstr>PowerPoint Presentation</vt:lpstr>
      <vt:lpstr>Bidang Pendidikan</vt:lpstr>
      <vt:lpstr>Bidang Dakwah</vt:lpstr>
      <vt:lpstr>Bidang Sosial</vt:lpstr>
      <vt:lpstr>PowerPoint Presentation</vt:lpstr>
      <vt:lpstr>PowerPoint Presentation</vt:lpstr>
      <vt:lpstr>PowerPoint Presentation</vt:lpstr>
      <vt:lpstr>Yang Perlu Diperhatikan</vt:lpstr>
      <vt:lpstr>PowerPoint Presentation</vt:lpstr>
      <vt:lpstr>Q.S. At-taubah (9) : 105</vt:lpstr>
      <vt:lpstr>Imam Syafi’i</vt:lpstr>
      <vt:lpstr>TERIMA KASIH ATAS PERHATIANNYA DAN SELAMAT BERJUANG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Ke-AL AZHAR-an</dc:title>
  <dc:creator>BangJay</dc:creator>
  <cp:lastModifiedBy>Fadhel Hikam</cp:lastModifiedBy>
  <cp:revision>372</cp:revision>
  <cp:lastPrinted>2019-01-22T02:42:27Z</cp:lastPrinted>
  <dcterms:created xsi:type="dcterms:W3CDTF">2011-12-24T22:21:39Z</dcterms:created>
  <dcterms:modified xsi:type="dcterms:W3CDTF">2020-01-27T22:14:28Z</dcterms:modified>
</cp:coreProperties>
</file>